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8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23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22" r:id="rId2"/>
    <p:sldId id="747" r:id="rId3"/>
    <p:sldId id="554" r:id="rId4"/>
    <p:sldId id="739" r:id="rId5"/>
    <p:sldId id="752" r:id="rId6"/>
    <p:sldId id="557" r:id="rId7"/>
    <p:sldId id="558" r:id="rId8"/>
    <p:sldId id="559" r:id="rId9"/>
    <p:sldId id="560" r:id="rId10"/>
    <p:sldId id="751" r:id="rId11"/>
    <p:sldId id="753" r:id="rId12"/>
    <p:sldId id="741" r:id="rId13"/>
    <p:sldId id="736" r:id="rId14"/>
    <p:sldId id="743" r:id="rId15"/>
    <p:sldId id="744" r:id="rId16"/>
    <p:sldId id="745" r:id="rId17"/>
    <p:sldId id="746" r:id="rId18"/>
    <p:sldId id="742" r:id="rId19"/>
    <p:sldId id="555" r:id="rId20"/>
    <p:sldId id="750" r:id="rId21"/>
    <p:sldId id="579" r:id="rId22"/>
    <p:sldId id="748" r:id="rId23"/>
    <p:sldId id="759" r:id="rId24"/>
    <p:sldId id="749" r:id="rId25"/>
    <p:sldId id="740" r:id="rId26"/>
    <p:sldId id="591" r:id="rId27"/>
    <p:sldId id="590" r:id="rId28"/>
    <p:sldId id="624" r:id="rId29"/>
    <p:sldId id="755" r:id="rId30"/>
    <p:sldId id="754" r:id="rId31"/>
    <p:sldId id="756" r:id="rId32"/>
    <p:sldId id="757" r:id="rId33"/>
    <p:sldId id="580" r:id="rId34"/>
    <p:sldId id="581" r:id="rId35"/>
    <p:sldId id="582" r:id="rId36"/>
    <p:sldId id="583" r:id="rId37"/>
    <p:sldId id="584" r:id="rId38"/>
    <p:sldId id="585" r:id="rId39"/>
    <p:sldId id="586" r:id="rId40"/>
    <p:sldId id="307" r:id="rId41"/>
  </p:sldIdLst>
  <p:sldSz cx="9144000" cy="6858000" type="screen4x3"/>
  <p:notesSz cx="7099300" cy="10234613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6121" autoAdjust="0"/>
  </p:normalViewPr>
  <p:slideViewPr>
    <p:cSldViewPr showGuides="1">
      <p:cViewPr varScale="1">
        <p:scale>
          <a:sx n="88" d="100"/>
          <a:sy n="88" d="100"/>
        </p:scale>
        <p:origin x="706" y="62"/>
      </p:cViewPr>
      <p:guideLst>
        <p:guide orient="horz" pos="2159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2:41:58.0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1682 873 0,'0'0'0,"0"0"15,0 0-15,0 0 16,-12 50 0,12-26-16,-9 8 15,0 5 1,-3 11-16,-6-1 15,3 25 1,-8-6-16,-4 16 16,0-8-16,6 16 15,-12 5 1,13 0-16,-4-7 16,3-12-1,0-4-15,-3-14 16,9 3-16,3-11 15,4-13 1,-1-13-16,9-11 16,3-13-1,3-13-15,20-32 16,16-13 0,24-40-16,-66 98 15,0 0 1,0 0-16</inkml:trace>
  <inkml:trace contextRef="#ctx0" brushRef="#br0" timeOffset="572.0468">2191 1175 0,'0'0'16,"0"0"-1,0 0-15,-24 61 16,15-27-16,0 3 16,3-5-1,0 10-15,-3-5 16,6 8 0,-3-5-16,0 18 15,6 13 1,3 3-16,6-5 15,6 3 1,6-14-16,3-13 16,3-16-1,14-11-15,7-20 16,20-27-16,16-24 16,-4-35-1,-6-23-15,-5-8 16,-16 3-1,-5-3-15,-21 2 16,-18 20 0,-21 22-16,-18 20 15,-18 28-15,-17 22 16,-27 29 0,-12 26-16,8 16 15,10 8 1,12 6-16,17-3 15,18-6 1,22-2-16,22-11 16,-5-58-16,0 0 15,0 0 1</inkml:trace>
  <inkml:trace contextRef="#ctx0" brushRef="#br0" timeOffset="1249.575">3328 1116 0,'0'0'16,"0"0"0,0 0-16,0 0 15,0 0-15,0 0 16,0 0-1,0 0-15,0 0 16,-36 67 0,9-9-1,0 11-15,-5 10 16,-7 27-16,0 18 16,4-7-1,2-6-15,12-8 16,3-19-1,6-20-15,12-32 16,12-40-16,21-42 16,20-40-1,31-29-15,-37-38 16,4-12 0,-51 169-16,0 0 15,119-286-15,-74 167 16,-22 32-1,-5 31-15,-9 22 16,-6 26 0,-6 24-1,6 34-15,-3 24 16,6 8-16,3-2 16,3 2-1,9 0-15,3-11 16,5-2-1,-8-11-15,3-8 16,-3-13-16,-3-18 16,-3-6-1,0-26-15,2-24 16,13-24 0,-27-47-16,-3 108 15,0 0-15,0 0 16</inkml:trace>
  <inkml:trace contextRef="#ctx0" brushRef="#br0" timeOffset="1446.044">4078 976 0,'0'0'16,"0"0"-16,-78 95 16,19 1-1,2 15-15,7-5 16,8-6-16,0-10 15,16-8 1,2-21-16,18-13 16,15-30-1,20-42-15</inkml:trace>
  <inkml:trace contextRef="#ctx0" brushRef="#br0" timeOffset="1729.5101">4209 976 0,'0'0'15,"0"0"-15,0 0 16,18 88-16,-4-20 16,1 14-1,3 11-15,3-3 16,6 5-1,3 11-15,2 2 16,-2-12-16,9 2 16,-12-8-1,2 2-15,-2-10 16,-9-5 0,-3-6-16,-9-5 15</inkml:trace>
  <inkml:trace contextRef="#ctx0" brushRef="#br0" timeOffset="6194.3059">4756 1627 0,'0'0'15,"0"0"-15,0 0 16,33-53 0,-9 32-16,0 0 15,2 5 1,7 0-16,0 8 16,6 0-16,-1 3 15,-5 0 1,3 2-1,5 11-15,1-8 16,9 5-16,2 3 16,4-5-1,-4-3-15,-2 5 16,-6-13 0,-10 0-16,1 3 15,-3-3-15,-6 8 16,-4-8-1,-2 0-15,-3-5 16,-9 5 0,0 0-16,-9-5 15,-9-3 1</inkml:trace>
  <inkml:trace contextRef="#ctx0" brushRef="#br0" timeOffset="6635.1273">5435 1241 0,'0'0'16,"0"0"0,0 0-16,0 0 15,0 0 1,45 53-16,-25-37 15,7-1-15,18 12 16,-1-17 0,4 4-16,3-6 15,-4 5 1,1-3-16,-15-4 16,-10 7-16,-8-10 15,-9 2 1,-9 3-16,-12 0 15,-8 5 1,-16 8-16,-15 3 16,-8 13-1,-7 16-15,-2 13 16,-3 6-16,2 4 16,13-4-1,59-72 1,0 0-16,0 0 15</inkml:trace>
  <inkml:trace contextRef="#ctx0" brushRef="#br0" timeOffset="7093.936">6489 1270 0,'0'0'0,"0"0"15,-45 69 1,12-3-16,-6 0 16,7 24-1,-4-3-15,9 1 16,-3-14-16,4-14 15,11-1 1,6-14-16,12-14 16,12-4-1,26-25-15,-41-2 16,0 0 0,0 0-16</inkml:trace>
  <inkml:trace contextRef="#ctx0" brushRef="#br0" timeOffset="7562.6826">7173 1315 0,'0'0'0,"0"0"15,-74 98 1,29-24-16,3 5 15,10 11 1,2-10-16,6-14 16,15-11-1,9-7-15,12-16 16,9-11 0,9-11-16,17-12 15,7-19 1,11-9-16,4-7 15,-1-8-15,-11-15 16,-4 1 0,-17-12-16,-15 10 15,-21 3 1,-21 13-16,-21 3 16,-5 18-1,-13 11-15,1 5 16,5 13-16,12 3 15,19 13 1,43 16-16,-20-37 16,0 0-1,0 0-15</inkml:trace>
  <inkml:trace contextRef="#ctx0" brushRef="#br0" timeOffset="8012.4804">7914 1265 0,'0'0'0,"0"0"15,0 0 1,-36 68-16,10-17 16,-4-1-16,-9 8 15,6-2 1,-2 2-16,-1 5 15,12 4 1,9-7 0,15-9-16,15-6 15,15-8-15,9-16 16,11-13 0,4-16-16,5-13 15,1-16-15,2-8 16,-5-27-1,-6-2-15,-19-3 16,-14 6 0,-12 10-16,-12 3 15,-15 13 1,-2 8-16,-1 8 16,3 8-16,12-11 15,9 32 1,0 0-16,0 0 15</inkml:trace>
  <inkml:trace contextRef="#ctx0" brushRef="#br0" timeOffset="8412.4722">8867 1156 0,'0'0'15,"0"0"1,0 0-16,-60 74 16,27-24-16,-2 1 15,-7 10 1,-3 10-16,-11-2 15,-4 18 1,-5 0-16,2-13 16,4 1-1,8-9-15,15-8 16,13-18 0,14-6-16,24-34 15,20-29 1,22-21-16,2-40 15,-59 90-15,0 0 16,0 0 0</inkml:trace>
  <inkml:trace contextRef="#ctx0" brushRef="#br0" timeOffset="8685.7407">8768 1344 0,'0'0'16,"0"0"-16,0 0 15,0 0 1,51-19-16,-18 33 15,-4 7 1,1 16-16,3 8 16,-6 8-1,-3 10-15,2 14 16,-14-6 0,-6-2-16,-3-16 15,0-13-15,3-16 16,9-24-1,3-43-15,24-10 16,-42 53 0,0 0-16,0 0 15</inkml:trace>
  <inkml:trace contextRef="#ctx0" brushRef="#br0" timeOffset="8934.0794">9501 1140 0,'0'0'15,"0"0"1,-33 80-16,-18-4 16,-20 17-1,-10-3-15,10 0 16,0 5-16,14-13 16,9-10-1,22-27-15,11-24 16,30-29-1,8-35-15,43-17 16,-66 60 0,0 0-16,0 0 15</inkml:trace>
  <inkml:trace contextRef="#ctx0" brushRef="#br0" timeOffset="9192.3854">9560 1175 0,'0'0'0,"0"0"15,0 0 1,15 45-16,-6 5 16,-6 3-1,3 5-15,0 3 16,0 8 0,6 10-16,0 0 15,5 3-15,4-8 16,6-5-1,3-5 1,8 2-16,-2 3 16,-36-69-16,0 0 15,0 0 1</inkml:trace>
  <inkml:trace contextRef="#ctx0" brushRef="#br0" timeOffset="17513.2286">10075 1540 0,'0'0'0,"0"0"16,0 0 0,0 0-16,0 0 15,0 0 1,0 0-16,39 0 15,-27 5 1,5 3-16,4-8 16,3 0-1,0 0-15,9 5 16,-1-5-16,1 0 16,3 0-1,5 3-15,7 2 16,6-10-1,2 10-15,1-5 16,-10-8 0,1 3-16,-3 5 15,5 5 1,-2-2-16,2 2 16,-8-5-16,-6 0 15,-3-5 1,-10 2-16,-5-2 15,-6 5 1,0-8-16,-9 8 16,-6-8-1,0 8-15,-3-5 16,0 5-16,-6 5 16,0-10-1,12 5-15,0 0 16,0 0-1</inkml:trace>
  <inkml:trace contextRef="#ctx0" brushRef="#br0" timeOffset="17976.6888">10879 1368 0,'0'0'0,"0"0"15,38-16 1,-8 8-16,3 3 16,2 10-1,-5-5-15,0 3 16,0 2-16,3 3 16,-1 0-1,7 0-15,6 5 16,-10 3-1,7-8-15,-9 0 16,-4-3 0,-2 3-16,-9 0 15,-9 0-15,-3-3 16,-6 3 0,0-5-1,-6 2-15,-6-2 16,-9 7-16,-8 6 15,-4-5 1,-12 7-16,-5-2 16,-10 13-16,1 0 15,-1 3 1,3 5-16,-2 5 16,-1-2-1</inkml:trace>
  <inkml:trace contextRef="#ctx0" brushRef="#br0" timeOffset="18890.8321">12004 1310 0,'0'0'16,"0"0"-16,0 0 16,-36 71-1,21-39-15,3-3 16,0 0 0,0-5-16,0 5 15,3 0 1,7 5-16,-7-2 15,-3-3 1,6 8-16,-3-8 16,3 8-1,-3-5-15,-3 3 16,-3-6 0,0 2-16,-6 4 15,-5-6-15,-10 3 16,-3 5-1,1 0-15,2 5 16,3-5 0,3-8-16,9-5 15,7-8 1,11-16-16,20-16 16,25-21-16,6-37 15,-48 74 1,0 0-16,0 0 15</inkml:trace>
  <inkml:trace contextRef="#ctx0" brushRef="#br0" timeOffset="19326.1986">12382 1474 0,'0'0'0,"0"0"16,-51 58-1,15 0-15,-5 8 16,-4 0 0,6-8-16,10-5 15,5 0-15,18-8 16,6-10 0,12-6-1,11-13-15,10-11 16,12-10-16,11-11 15,19-13 1,-4-8-16,10-16 16,-10-13-1,-23-1-15,-19-7 16,-17 3-16,-18 18 16,-20 8-1,-10 11-15,-15 18 16,-2 13-1,2 11-15,9 0 16,25 13 0,20-10-16,-3-11 15,0 0 1,0 0-16</inkml:trace>
  <inkml:trace contextRef="#ctx0" brushRef="#br0" timeOffset="19789.9601">13126 1405 0,'0'0'0,"0"0"16,-45 50-16,0 3 16,-8 8-1,2 5-15,7-8 16,5 0-1,12-13 1,15-16-16,12 1 16,21-22-16,18-8 15,17-16 1,10-6-16,2-15 16,4-8-1,-1-10-15,-8-1 16,-13-2-16,-11 13 15,-12-5 1,-21 13-16,-15 8 16,-21 8-1,-12 5-15,-2 8 16,-1 8 0,6 13-16,12 6 15,19 2-15,19 0 16,34 3-1,-45-24-15,0 0 16,0 0-16</inkml:trace>
  <inkml:trace contextRef="#ctx0" brushRef="#br0" timeOffset="20142.0181">13959 1339 0,'0'0'16,"0"0"-16,-51 23 15,10 20 1,-10 7-16,-5 6 16,2 7-16,6-5 15,7 3 1,17-8-16,12-8 16,18-3-1,24-26-15,14-8 16,19-18-1,17-17-15,7-26 16,-1-8-16,-6-5 16,-14-8-1,-25 16-15,-17 8 16,-15 10 0,-18 11-16,-12 16 15,-11 5 1,5 16-16,3 0 15</inkml:trace>
  <inkml:trace contextRef="#ctx0" brushRef="#br0" timeOffset="20798.5251">14926 1288 0,'0'0'16,"-35"22"-16,-13 28 15,-9 8 1,13 11-16,-4 10 16,-5 6-1,-13-6-15,-5 1 16,8-14-16,7-5 16,8-16-1,18-11-15,18-18 16,30-21-1,21-19 1,-39 24-16,0 0 16,0 0-16</inkml:trace>
  <inkml:trace contextRef="#ctx0" brushRef="#br0" timeOffset="21065.9509">14920 1323 0,'0'0'16,"0"0"-16,0 0 16,48 90-16,-21-32 15,3-5 1,-4 13-16,1 0 16,-3-8-1,-3-7-15,-3-14 16,-3-14-1,2-9-15,4-20 16,15-31 0,-36 37-16,0 0 15,0 0-15</inkml:trace>
  <inkml:trace contextRef="#ctx0" brushRef="#br0" timeOffset="21296.3351">15784 1270 0,'0'0'15,"0"0"1,-51 26-16,-9 17 16,-11 15-16,-3 3 15,-10 18 1,1-2-16,-6 2 16,11-7-1,22-17-15,14-18 16,24-24-1,21-20-15,-3 7 16,0 0-16,0 0 16</inkml:trace>
  <inkml:trace contextRef="#ctx0" brushRef="#br0" timeOffset="21511.7645">15626 1241 0,'0'0'0,"0"0"15,56 39 1,-8 14-16,-3 19 16,-10 10-1,-2 13-15,-6 16 16,-3 6 0,-1 31-16,-2 8 15,-21-156-15,0 0 16,0 0-1</inkml:trace>
  <inkml:trace contextRef="#ctx0" brushRef="#br0" timeOffset="30883.0618">16194 1548 0,'0'0'0,"0"0"15,0 0-15,0 0 16,0 0 0,0 0-16,0 0 15,0 0 1,0 0-16,0 0 15,0 0 1,0 0-16,0 0 16,0 0-1,42 13-15,-24-5 16,3-11-16,-1 11 16,7-8-1,3 0-15,3-5 16,5 5-1,4 0-15,0 0 16,5-3 0,4-5-16,3 3 15,-7 0-15,-11 2 16,0-2 0,-7 5-16,1 5 15,0-5 1,-6 0-16,0 0 15,-7 3-15,-2-6 16,0 3 0,-3 0-1,-3 0-15,-6-5 16,0 2 0,-3 3-16,0-8 15,-6-5-15,-3-3 16,-12-13-1</inkml:trace>
  <inkml:trace contextRef="#ctx0" brushRef="#br0" timeOffset="31310.4467">16861 1331 0,'0'0'15,"0"0"-15,45-21 16,-1 26 0,-2 3-16,3 0 15,-7 5 1,4-2 0,-6 2-16,2 0 15,4 3-15,6-8 16,-4 5-1,10-10-15,-7 2 16,-5-2-16,-6-3 16,-9 5-1,-9-5-15,-13 0 16,-5 0 0,-5 0-16,-4 0 15,-12 8-15,-12 0 16,-21 5-1,-23 11-15,-21 18 16,-24 16 0,-24 11-1,-12 26-15</inkml:trace>
  <inkml:trace contextRef="#ctx0" brushRef="#br0" timeOffset="38657.8176">18105 1050 0,'-33'-16'16,"33"16"-1,0 0-15,0 0 16,42-13-16,-27 5 16,9 0-1,2-5-15,7 5 16,6-5 0,3 10-16,-4-2 15,-2 2 1,-3 6-16,2 10 15,1 8 1,-3-2-16,-6 2 16,-9 6-16,-10 10 15,-8 2 1,-8 4-16,-16 10 16,-12-3-1,-3 3-15,1-8 16,-1-3-1,-6-2-15,7-6 16,-7-2 0,0 5-16,7-8 15,2-3-15,3 6 16,3-11 0,4 0-1,8-2-15,-3 0 16,6-4-16,3-1 15,0 1 1,9-7-16,3-5 16,0 2-16,9 1 15,0-12 1,9 6-16,12 0 16,5-5-1,4 2-15,9 3 16,-1-8-1,1 1-15,-6 1 16,-7 4-16,-5 2 16,-6-6-1,-9 6-15,-3-8 16,-9 8 0,0-5-1,0-3-15,12-8 16,-4-13-16,-11 29 15,0 0 1,0 0-16</inkml:trace>
  <inkml:trace contextRef="#ctx0" brushRef="#br0" timeOffset="38818.3875">18733 1511 0,'0'0'0,"0"0"16,0 0-16,48 71 16,-22-50-1,25-21-15</inkml:trace>
  <inkml:trace contextRef="#ctx0" brushRef="#br0" timeOffset="39310.0723">19421 1101 0,'0'0'0,"0"0"16,0 0-1,-21 97-15,-3-25 16,-6 2-16,3-5 16,-2 2-1,8-7-15,9-1 16,12-5 0,9-5-1,24-16-15,11 6 16,10-6-16,-1-6 15,1-1 1,-9-9-16,-7-5 16,-17-1-16,0 7 15,-15-1 1,-21 3-16,-15 10 16,-23 3-1,-28 8-15,-17-8 16,-9-5-1,12-11-15,-1-5 16,22-24 0,23-24-16,19-34 15</inkml:trace>
  <inkml:trace contextRef="#ctx0" brushRef="#br0" timeOffset="39489.5911">19516 1381 0,'0'0'16,"39"-19"-16,29 12 16,21 4-16,12 6 15,4-11 1,11-8-16,-116 16 16,0 0-1,0 0-15</inkml:trace>
  <inkml:trace contextRef="#ctx0" brushRef="#br0" timeOffset="40214.466">20930 1140 0,'0'0'0,"0"0"15,-60-16 1,21 8-16,-8 24 16,-7 5-16,-23 3 15,-15 21 1,-4 6-16,10 1 16,12 7-1,11 7-15,12 5 16,22 11-1,8 8-15,18-3 16,12 9 0,6-14-16,11 0 15,4-8-15,3-8 16,6-16 0,-1-21-16,7-13 15,18-16 1,14-26-16,6-22 15,-5-23 1,-13-6-16,-5 3 16,-19-5-16,-35-11 15,-6 90 1,0 0-16,0 0 16</inkml:trace>
  <inkml:trace contextRef="#ctx0" brushRef="#br0" timeOffset="40435.878">20528 1611 0,'0'0'0,"0"0"16,86-21-1,-17 13-15,-1 3 16,18-3 0,1 5-16,5-10 15,-9 5 1,-5-8-16,-7 3 15,-11 5 1,-25-5-16,-17 2 16,-21 6-16,-24 10 15</inkml:trace>
  <inkml:trace contextRef="#ctx0" brushRef="#br0" timeOffset="40675.232">20834 1810 0,'0'0'0,"0"0"15,-41 105-15,23-12 16,3-3 0,9 0-16,-3-3 15,9 16 1,6-7-16,9-22 15,12-27 1,-27-47-16,0 0 16,0 0-16</inkml:trace>
  <inkml:trace contextRef="#ctx0" brushRef="#br0" timeOffset="87165.3973">3887 15485 0,'0'0'0,"0"0"16,0 0-16,-50 16 16,32-14-1,-6 6-15,0-5 16,6 10-1,3-2-15,3-1 16,4 6-16,2-3 16,0 1-1,12 1-15,3-4 16,5 2 0,7 8-1,3 1-15,3-4 16,3 3-16,-1 0 15,4-2 1,9-3-16,-1-6 16,10-4-16,-9-1 15,2-10 1,7-6-16,-9-5 16,-4-5-1,-11 0-15,-3-6 16,-9 4-1,-6-4-15,-6 1 16,0-1 0,-12-2-16,-3 5 15,-3-5-15,-6 3 16,3 5 0,-11 2-16,5 9 15,-9 10 1,6-3-16,-9 0 15,36 3 1,0 0-16,0 0 16</inkml:trace>
  <inkml:trace contextRef="#ctx0" brushRef="#br0" timeOffset="87648.1271">4229 14522 0,'0'0'0,"0"0"15,-41 16 1,14 0-16,3 10 15,-3 8 1,4 1-16,8-1 16,3 3-16,9 3 15,9 0 1,12-6-16,5-2 16,7-1-1,3-1-15,9-12 16,5 1-1,-2-17-15,9-10 16,-10-8-16,-2-18 16,-9-6-1,-10-13-15,-8-2 16,-12-6 0,-12-5-1,0 0-15,6-8 16,3 74-16,0 0 15,0 0 1</inkml:trace>
  <inkml:trace contextRef="#ctx0" brushRef="#br0" timeOffset="94422.1893">9426 15003 0,'0'0'15,"0"0"1,0 0-16,0 0 15,0 0 1,48 48-16,-33-43 16,-3 0-16,-1-2 15,1-3 1,3 5-16,-3-2 16,3-3-1,0 3-15,3 7 16,0-7-1,-1 2-15,1 1 16,-3 1-16,0-4 16,6 5-1,3 0-15,0 0 16,-1 0 0,4 0-16,-3 0 15,0 2 1,0-7-16,-1-6 15,1 1-15,0-6 16,6-6 0,0 4-16,-1 5 15,-2-3 1,0 0-16,3 10 16,-1 6-1,-2 3-15,0 7 16,0-4-1,-6 7-15,-4-3 16,1-7 0,3 0-16,-3-14 15,3-2-15,-6-6 16,0-2 0,5 0-16,-2 5 15,3-6 1,0-2-16,0 11 15,6-3-15,8 3 16,4 5 0,-3 0-1,-4 0-15,-5 3 16,0-1-16,-6 1 16,0-6-1,3-5-15,-4 3 16,4 2-1,3 1-15,0 4 16,8 4-16,1-1 16,-3 6-1,-6-6-15,-4 5 16,-5 4 0,0-4-16,-6-2 15,-6 3 1,-3-6-16,3 0 15,-3 9-15,0-6 16,0 2 0,3-7-1,-3 5-15,0 0 16,3 0-16,0-3 16,0 3-1,0-3-15,3 0 16,11 3-1,13 0-15,-33-8 16,0 0-16,0 0 16</inkml:trace>
  <inkml:trace contextRef="#ctx0" brushRef="#br0" timeOffset="102805.8529">11450 15530 0,'57'29'15,"-57"-29"-15,0 0 16,0 0-16,0 0 16,0 0-1,-24 55-15,24-49 16,-3-1 0,3-2-16,6-3 15,-3-3 1,3 3-16,3-3 15,5 1 1,1-4-16,0-2 16,3 3-16,3-11 15,0 3 1,0 2-16,-1-4 16,-2-1-1,-3 0-15,-3 5 16,0 1-1,-18 2-15,3-13 16,3 21-16,0 0 16,0 0-1</inkml:trace>
  <inkml:trace contextRef="#ctx0" brushRef="#br0" timeOffset="103044.2161">11524 15863 0,'0'0'16,"0"0"-16,0 0 15,33-16 1,-3-13-16,0 5 16,2 1-1,7 4-15,0-7 16,-6-1-1,-7 1-15,-26 26 16,0 0-16,0 0 16</inkml:trace>
  <inkml:trace contextRef="#ctx0" brushRef="#br0" timeOffset="104460.9524">11989 15345 0,'0'0'0,"0"0"15,0 0 1,0 0-16,0 0 16,44-14-1,-20 14-15,3-2 16,0 4-16,0 6 15,-4 8 1,-2 0-16,0 3 16,-12 10-1,-15 10-15,-9 4 16,-15 12 0,-8 1-16,-10 10 15,3 3 1,1 2-16,8-7 15,9-17-15,6-15 16,13-11 0,5-8-1,14-7-15,4-14 16,6-8-16,6-3 16,9 1-1,-1-14-15,1 8 16,0-2-1,-3 7-15,-1-7 16,-8 5-16,-3-8 16,-21 13-1,0 16-15,0 0 16,0 0 0</inkml:trace>
  <inkml:trace contextRef="#ctx0" brushRef="#br0" timeOffset="105248.4724">12263 15479 0,'0'0'16,"0"0"-1,-18 77-15,9-21 16,0 2-1,6-5-15,0-11 16,12-7-16,-3-12 16,9-12-1,0-8-15,-1-17 16,1-9 0,6-17-16,3-10 15,-3-9 1,-3 1-16,-6-11 15,-4 14 1,-8 10-16,0 5 16,-8 19-1,-4 13-15,0 16 16,-3 11-16,0 12 16,0 4-1,6 2-15,9-5 16,6-6-1,12-10-15,9-19 16,8-18-16,10-16 16,6-16-1,-1 0-15,-8 6 16,-6 4 0,-10 14-16,-11 11 15,-12 15-15,-12 14 16,-8 15-1,-7 22-15,-6 5 16,9 2 0,6-2-16,6-11 15,6-2 1,9-11-16,9-13 16,3-13-1,6-3-15,-3-19 16,0 3-1,-4-2-15,-8-9 16,-3 9-16,-9-1 16,-3 3-1,-9 3-15,-8 3 16,-1-14 0,-12-11-16,36 35 15,0 0-15,0 0 16</inkml:trace>
  <inkml:trace contextRef="#ctx0" brushRef="#br0" timeOffset="122662.2568">6884 7402 0,'0'0'15,"0"0"-15,0 0 16,-6 82 0,9-45-16,0-7 15,3-4 1,6 0-16,3 4 16,3 1-16,0 4 15,6-4 1,-4 1-16,4 0 15,-3 0 1,0-3-16,-3-5 16,3 2-1,-4 1-15,-5-6 16,6-3-16,-3-5 16,0 1-1,-3-4 1,0-4-16,0-4 15,0-7-15,6-3 16,-1-5 0,4-8-16,9-11 15,3-13 1,2-11-16,-2-10 16,-3-8-16,-6 3 15,0 2 1,-4 3-16,-2 5 15,-3-8 1,-3 11-16,-3-3 16,-3 5-1,0 6-15,0 11 16,3-1-16,0 0 16,6 8-1,-7-5 1,4 3-16,-3 0 15,3 10-15,12-5 16,-6 10 0</inkml:trace>
  <inkml:trace contextRef="#ctx0" brushRef="#br0" timeOffset="131477.1607">2741 11844 0,'0'0'0,"0"0"16,0 0 0,0 0-16,0 0 15,-41-10 1,29 10-16,9-5 15,-6 12 1,6-1-16,0 2 16,6 0-16,-3-3 15,3 3 1,6 8-16,0 0 16,3-6-1,3 1-15,-1-6 16,4-8-1,9-2-15,6 5 16,0-3-16,5 1 16,-5-1-1,3 6-15,2 7 16,-5 4 0,-3-4-16,3-2 15,-4 0 1,10-3-16,6-5 15,5-10 1,4 2-16,-7-3 16,4 1-16,-9-1 15,2 6 1,-2 5-16,3 2 16,5 1-1,7-6-15,2 1 16,-2 4-1,-1-4-15,-8-1 16,9-2 0,-1 0-16,7-1 15,-1 6 1,-11 6-16,2 2 16,-11 2-16,-3 1 15,2 2 1,7 0-16,6 3 15,-1-5 1,1-9-16,-4 4 16,-5-4-16,-6-2 15,-1 0 1,4 3-16,3-3 16,2 3-1,4-6-15,2 3 16,-14 5-1,3-2-15,-9 2 16,5-2-16,-5 2 16,9 3-1,2-3 1,1 3-16,3-3 16,-4 3-16,-2 0 15,-3-2 1,-4-6-16,7 8 15,0-3 1,11-5-16,7-3 16,2-5-16,-5 3 15,-1-3 1,1-3-16,-1 4 16,7-4-1,5 3-15,-2-3 16,-7 6-1,-8 3-15,6 4 16,-1 1-16,4 5 16,-1 2-1,1-2-15,-7 0 16,-5 3 0,0 2-16,-4 0 15,7 6 1,2-1-16,4-5 15,-4 3 1,4 0-16,-3-3 16,5 3-1,1-2-15,-1-4 16,7-2-16,-1-5 16,1 2-1,-7 0-15,4-7 16,-1 7-1,4 3-15,-1 0 16,4 0-16,-4-6 16,6-4-1,1-1-15,2-7 16,1 2 0,-10 0-16,-2 5 15,-4-8 1,-8 9-16,-1-3 15,1 10 1,-9 3-16,-4 0 16,-5 8-1,-9-6-15,-6 1 16,-3-3-16,-3-3 16,-1 0-1,4-7-15,-3-9 16,3 3-1,-6 0-15,3-2 16,0-1-16,-3-5 16,0 6-1,3-1-15,-9 3 16,6 3 0,-4-3-16,1 2 15,-3 6 1,-3-2-16,6-1 15,0-2 1,0 2-16,0 3 16,-6-2-16,3 4 15,-3-4 1,3 2-16,3 2 16,-3-4-1,0-1-15,0 3 16,-3 0-1,3-3-15,-3 1 16,0 4 0,0 1-16,0-3 15,-3 0 1,3 0-16,0 0 16,0 0-16,0 0 15,0 0 1,0 0-16,0 0 15,0 0 1,0 0-16,0 0 16,0 0-16,0 0 15,0 0 1,0 0 0,0 0-16,0 0 15</inkml:trace>
  <inkml:trace contextRef="#ctx0" brushRef="#br0" timeOffset="136130.9253">6867 12485 0,'0'0'15,"0"0"1,0 0-16,0 0 16,0 0-1,-45 10-15,24-4 16,-3 12 0,0 3-16,-2 3 15,-1 5 1,3-2-16,3 4 15,0 1 1,6 0-16,4-6 16,8 1-1,0-3-15,9-6 16,0-7-16,5-3 16,4-3-1,3 3-15,3 0 16,3-3-1,9 11-15,8 0 16,4 8-16,2 2 16,1 11-1,3-8-15,-1 6 16,1-6 0,-6-6-16,5 1 15,10-8 1,5 0-16,1-5 15,2-6-15,-5-5 16,-4 3 0,7-1-16,2-4 15,1 2 1,-1-6-16,-3 4 16,-5-12-1,-3 4-15,-1 2 16,7-3-1,-7 3-15,-2 0 16,-7 8-16,-5-8 16,-3 3-1,-1 3-15,7-1 16,3 0 0,-1-2-16,-2 2 15,0-10 1,-4 0-16,-5-6 15,-9-10-15,-1 5 16,-8 1 0,-3-1-1,-3 0-15,-6 3 16,-6 0-16,-12 0 16,-3-1-1,-3 6-15,-5 3 16,-4 5-1,-12-2-15,-3-1 16,-14 6-16,-7-6 16,-11 6-1,6-3-15,-7 0 16,1 3 0,-7-3-16,-8 0 15,3-3 1,-1-5-16,4 1 15,-3-4-15,0 1 16,-7 2 0,7 2-16,-6 14 15,-12 3 1,-4 13 0,10 8-16,-18 21 15,116-45-15,0 0 16,0 0-16</inkml:trace>
  <inkml:trace contextRef="#ctx0" brushRef="#br0" timeOffset="150719.8053">2319 11974 0,'0'-32'16,"0"32"-1,0 0-15,0 0 16,0 0 0,38 19-16,-26-19 15,6 2-15,3 6 16,0 0 0,6-2-1,-10-4-15,1-2 16,0 6-16,3-1 15,0-5 1,-3 5-16,3 0 16,-1-5-1,1 8-15,3-8 16,-6 3 0,0-8-16,3 5 15,8 2-15,4-7 16,-3-3-1,12 0-15,8 0 16,-2-2 0,-1 2-16,-8 0 15,-3 5-15,-4 3 16,1 0 0,3 5-16,9 3 15,-4-5 1,7-6-16,0-2 15,5-3 1,-8-8-16,-4 0 16,-2 1-16,3 1 15,2 1 1,4 5-16,3 6 16,-13-1-1,7 6-15,-9 4 16,-1 1-1,-2-2-15,0-1 16,-3-5 0,5 8-16,4-8 15,-9 5 1,-3-5-16,2 3 16,-2-3-1,0 2-15,-3 6 16,3 3-16,-7-3 15,1 0 1,3-3-16,0-5 16,-3-2-16,5-4 15,1 1 1,6 0-16,3 5 16,-7 0-1,1 2-15,0 6 16,-3 3-1,0 5-15,-4-3 16,-2 3 0,0 2-16,-12-7 15,9-1 1,-3-4-16,6-1 16,2-5-16,-2-3 15,6 1 1,-3-1-16,3-5 15,2 3 1,1 5-16,3-5 16,6 5-1,-13 2-15,4 4 16,-3-4-16,-3 1 16,-4-1-1,1-2-15,3 6 16,6-4-1,3-4-15,2-1 16,7 0 0,-3-2-16,2 0 15,-5 0-15,0-1 16,-6 6 0,-10-2-16,1 4 15,3 4 1,0-1-16,-3 3 15,-3 0 1,5-3-16,7-8 16,0-2-16,0-3 15,2-8 1,1 6-16,0-3 16,-3 2-1,-4 0-15,1 3 16,0 6-1,-3-4-15,9 6 16,5 0 0,1-5-16,0-3 15,2 0 1,-2 6-16,0-4 16,-10 6-1,1 3-15,-6-3 16,-3 5-16,-3 3 15,0 5 1,2-2-16,1 0 16,-3-1-1,6 3-15,-3-5 16,-3 0 0,2-8-16,1 0 15,-3 0-15,0 0 16,3-8-1,3 8-15,-4-2 16,1-1 0,0 0-16,0 3 15,3-2 1,3 4-16,-4-2 16,7-2-1,0 7-15,-3-5 16,5 5-16,1-2 15,-3 2 1,6 1-16,-4-1 16,-2-2-16,3-1 15,-3-4 1,11-4-16,1-2 16,3-5-1,-4 5-15,4-2 16,0 2-1,-4 2-15,-5 4 16,-3-1-16,-1 3 16,-5 5-1,-3 3-15,9 0 16,2-2 0,1-4-16,3-2 15,-6 3 1,2-8-16,1-1 15,-3 4 1,-3-1-16,-4 0 16,-2-2-16,-3 5 15,0-3 1,9 3-16,-4-2 16,-2-1-1,0 6-15,0-1 16,-3-2-1,-6-5-15,-1 2 16,-2-2-16,-3 5 16,-9 0-1,6 3-15,-3-3 16,3-3 0,-6 3-1,3-3-15,0 3 16,-6-2-16,3-1 15,0 3 1,0 0-16,0 0 16,0 0-16,0 0 15,0 0 1,0 0-16,0 0 16,42-37-1,-30 32-15,-3 2 16,0-2-1,5 2-15,-2 1 16,0-4 0,0 6-16,-3-5 15,6 5 1,-6-3-16,0 1 16,0-1-1,3 3-15,-3 0 16,2-3-16,-2 1 15,0-1 1,0 3-16,-3 3 16,0-3-1,3 2-15,-3 1 16,0-8-16,-3 0 16,0 2-1,6 3-15,-6 0 16,0-3-1,-3 1-15,3 2 16,-6 2 0,0-4-16,3 2 15,3 0-15,-3 8 16,0-8 0,0 0-16,0 0 15,0 0 1,0 0-16,0 0 15,0 0 1,0 0-16,0 0 16,0 0-1,0 0-15,42 37 16,-31-30-16,1 1 16</inkml:trace>
  <inkml:trace contextRef="#ctx0" brushRef="#br0" timeOffset="152652.0271">473 10236 0,'0'0'15,"0"0"-15,45 42 16,-12-10-16,-9 5 16,-4 8-16,1 3 15,0 5 1,9-3-16,3-11 16,8-23-1,13-18-15,-7-22 16,-47 24-1,0 0-15,0 0 16</inkml:trace>
  <inkml:trace contextRef="#ctx0" brushRef="#br0" timeOffset="153992.161">1259 10204 0,'0'0'0,"0"0"16,-27 58-16,-2 1 15,-22 17 1,0 20-1,-2 15-15,-13 5 16,-5 6-16,-1-3 16,4-11-16,11-15 15,25-16 1,17-14-16,12-18 16,18-21-1,23-19-15,28-29 16,11-26-1,1-29-15,5-27 16,0-18-16,10-14 16,-19-10-1,-11-3-15,-13 11 16,-23 2 0,-18 11-16,-18 19 15,-18 15 1,-12 22-16,-2 26 15,-7 24-15,-2 21 16,8 8 0,6 15-16,6 20 15,21 31 1,7 18-16,13 27 16,22 30-1,27 25-15,5 27 16,10 27-1,5 15-15,12 11 16,-8-10-16,-7-4 16,-6-20-1,-17-40-15,-15-48 16,-25-50 0,-14-48-16,-8-60 15,-19-59 1,-15-60-1,6-11-15,4-32 0,5 11 16,6-14 0,3-2-16,9 10 15,-3 25 1,-3 33-16,-5 33 16,-7 39-1,-3 45-15,-6 50 16,-2 38-1,2 25-15,-9 22 16,13 3-16,8-19 16,6-16-1,12-36-15,6-46 16,12-37 0,9-55-16,8-32 15,16-30 1,0-17-16,2 2 15,-5 5-15,3 21 16,-7 27 0,-2 45-1,0 47-15,0 46 16,-7 33 0,1 30-16,3 16 15,-9 8-15,-10 2 16,4-26-1,-9-19-15,-6-26 16,-6-21 0,-6-35-16,-12-28 15,-2-20-15,-13-20 16,3-14 0,6-5-16,10-8 15,5-13 1,24-3-16,8 6 15,10-3 1,9 21-16,3 21 16,-7 11-16,10 21 15,-6 21 1,5 27 0,-2 20-16,0 20 15,-7 28-15,1 16 16,0 11-1,-7 3-15,4 4 16,-12-2-16,-6-13 16,-6-18-1,-12-22-15,-3-24 16,-9-10 0,15-24-16,0 0 15,0 0 1</inkml:trace>
  <inkml:trace contextRef="#ctx0" brushRef="#br0" timeOffset="154180.6576">1792 10575 0,'0'0'16,"0"0"-1,0 0-15,0 0 16,48-27-1,-31 32-15,13 6 16,-30-11-16,0 0 16,0 0-1</inkml:trace>
  <inkml:trace contextRef="#ctx0" brushRef="#br0" timeOffset="154394.7998">1926 10852 0,'0'0'0,"44"-34"15,34-24 1,8-22-16,-11-4 16,-4 2-1,-11 18-15,-10 14 16,-11 18-16,-24 22 16,-39 39-1,-3 34-15,27-63 16,0 0-1,0 0-15</inkml:trace>
  <inkml:trace contextRef="#ctx0" brushRef="#br0" timeOffset="154533.9493">1801 11493 0,'0'0'16,"0"0"0,0 0-16,0 0 15,71-37 1,19-3-16,29-13 15,50-21-15,25-35 16</inkml:trace>
  <inkml:trace contextRef="#ctx0" brushRef="#br0" timeOffset="162038.9847">7018 12770 0,'0'0'0,"0"0"15,0 0 1,0 0-16,0 0 16,0 0-1,39 51-15,-36-41 16,0 1-1,3 2-15,0 6 16,0-4-16,3 4 16,3-3-1,5 5-15,4 3 16,0 0-16,3-1 16,0 1-1,0-3 1,5-5-16,1 3 15,6 2-15,0 0 16,-1-2 0,1-3-16,3-3 15,2-3 1,7-2-16,3 5 16,8-7-1,4-4-15,-1-4 16,-2 2-16,-4-8 15,1 5 1,8 1-16,7-4 16,-4 4-1,-5-9-15,-4 3 16,-5 3 0,2-3-16,13 3 15,-4-6 1,1 0-16,-7-2 15,-11 3-15,-7-1 16,-2-5 0,0-5-16,0-5 15,-4 4 1,-5-4-16,-6 2 16,0 0-1,-12-2-15,-1 2 16,-5 3-1,-12 0-15,-5 0 16,-4-1 0,-9-7-16,-12 11 15,-11-11 1,-7 2-16,-6 9 16,-2 2-16,-10-5 15,-11-6 1,-9 9-16,-3-4 15,5 4-15,-5 2 16,-9 5 0,0-7-16,0-1 15,8 12 1,1 4-16,-9-8 16,12 1-1,11 7-15,4 0 16,6 9-16,71-6 15,0 0 1,0 0-16</inkml:trace>
  <inkml:trace contextRef="#ctx0" brushRef="#br0" timeOffset="174172.8583">12858 8246 0,'0'0'16,"0"0"-16,50 51 16,-8-17-1,-3 3-15,-15 0 16,-1 11-1,1-1-15,0 1 16,-6 0 0,0-11-16,0-6 15,-1-4-15,-2-9 16,-3-10 0,0-5-16,0-8 15,3-6-15,-3-5 16,6-13-1,-3-11-15,2-10 16,7-11 0,0 6-16,3-14 15,3-2 1,2-4-16,1-4 16,0-8-1,6 7-15,11 6 16,16 0-1,-7-10-15,-59 84 16,0 0-16,0 0 16</inkml:trace>
  <inkml:trace contextRef="#ctx0" brushRef="#br0" timeOffset="178482.7075">9599 11794 0,'0'0'16,"0"0"-1,0 0-15,0 0 16,0 0-16,-27 53 16,24-50-1,3 7-15,3-4 16,0 2-1,9 2-15,12-2 16,2 3 0,13-1-16,9 3 15,2-10 1,1-11-16,3-5 16,-7 0-16,7-8 15,2 2 1,-2 3-1,-1 3-15,-2 13 16,-9 3-16,-7 7 16,-2 3-1,-3 9-15,-12 1 16,-3 1-16,0 5 16,8-2-1,-5-1 1,0-2-16,3-6 15,3 1-15,0-3 16,-1 2 0,4 1-16,0-6 15,3 6 1,-4-6-16,7-3 16,0-4-1,3-6-15,5-3 16,4 0-16,6-4 15,8-7 1,-2-10-16,-7 3 16,1 0-1,-4 3-15,1 2 16,3 5-16,-4 6 16,7 5-1,2 3 1,-11 4-16,-3 1 15,-10 6-15,1-1 16,0-8 0,3 0-16,8 1 15,7-12 1,5-4-16,-2-1 16,-3 3-16,-7-2 15,-2-1 1,0 11-16,2-2 15,7 4 1,-1 1-16,10-3 16,0 0-1,-10-3-15,-2-2 16,8 0 0,-5 2-16,5 3 15,-2-5 1,-6 7-16,-7 1 15,-5 2-15,-3 1 16,8 4 0,-2-5-16,-3 1 15,5-1 1,7-2-16,6-6 16,-1-10-16,1-6 15,5-5 1,10-2-1,11-6-15,1-5 16,-7 8-16,-9 0 16,-8 13-1,0 6-15,-7 7 16,-2 8 0,-4 11-16,-11 0 15,-3 8-15,-3 2 16,-7 3-1,1-2-15,-3-1 16,-3-2 0,-3-3-16,3-2 15,3 7 1,6-2-16,-1 0 16,7-3-16,0-3 15,6-4 1,-1-9-16,1 0 15,-3-2 1,-3 2-16,-4 1 16,1-6-1,-9-3 1,-3 3-16,6-5 0,2 2 16,-2 0-1,9-7 1,3-4-16,3-1 15,2 1-15,1-7 16,0 3 0,-4-1-16,1 1 15,-6-1 1,6 3-16,-7 8 16,1-2-16,-3 4 15,-6-1 1,-3 9-16,-1 1 15,-5-3 1,-3 5-16,3-2 16,-6-6-1,0 8-15,-3-5 16,0 0 0,-3 6-16,0-4 15,-6 4 1,3-6-16,0-3 15,0 3-15,0 0 16,3-3 0,0 1-16,-3 4 15,3 1 1,0-3-16,0 0 16,0 0-16,0 0 15,0 0 1,0 0-16,0 0 15,0 0 1,0 0-16,0 0 16,0 0-1,0 0-15,0 0 16,0 0 0,0 0-16,0 0 15,0 0-15,0 0 16,36 3-1,-36-6-15,0 0 16,0 6 0,-9 0-16,-3 2 15,3 5 1,-3 6-16,12-16 16,0 0-16,0 0 15</inkml:trace>
  <inkml:trace contextRef="#ctx0" brushRef="#br0" timeOffset="179939.5472">9533 11122 0,'0'0'0,"0"0"16,-32 64-16,17-38 15,6 1 1,3-14-16,3-5 16,9-8-1,6-8-15,3 0 16,-4 0-16,1 5 16,0 3-1,-9 8-15,3 19 16,-9 15-1,-6 8-15,-6 6 16,1 2-16,-1-2 16,0-6-1,3-8-15,3-13 16,9-13 0,-3-3-1,6-13-15,9-10 16,9-17-16,8-4 15,10-20 1,12-4-16,2-14 16,7-5-16,-7 0 15,-5 13 1,-18 16-16,-6 8 16,-10 21-1,-5 19-15,-6 15 16,-3 17-1,0 4-15,-3 17 16,0 7 0,0-7-16,-3 5 15,1-6-15,2-7 16,-6-11 0,9-8-1,-3-10-15,0-14 16,6-24-16,3-15 15,8-27 1,1-10-16,-15 71 16,0 0-16,0 0 15</inkml:trace>
  <inkml:trace contextRef="#ctx0" brushRef="#br0" timeOffset="180315.5393">9959 11104 0,'0'0'0,"0"0"16,51-35-16,2 6 16,16-8-1,-10 0-15,1 0 16,-7 3 0,4 12-16,-10 7 15,-2 12 1,-9 0-16,-10 17 15,-8 9 1,-9 12-16,-3 12 16,-6 6-16,0 3 15,-6 2 1,0 3 0,-9-6-16,4 1 15,-10-6-15,-6-15 16,-3-4-1,-12-20-15,-5-6 16,-1-10-16,48 5 16,0 0-1,0 0-15</inkml:trace>
  <inkml:trace contextRef="#ctx0" brushRef="#br0" timeOffset="180538.9459">9995 11397 0,'0'0'16,"0"0"-16,38-53 15,7 14 1,3 2-16,2 0 16,-8 8-1,-6 7-15,2 6 16,-8 3-16,-3 3 16,-9-4-1,2-1-15,-5-12 16,-6-10-1,-9 37-15,0 0 16,0 0-16</inkml:trace>
  <inkml:trace contextRef="#ctx0" brushRef="#br0" timeOffset="180815.2035">10233 11241 0,'0'0'0,"0"0"16,-42 48-16,18-8 15,3 7 1,-2 1-16,11-1 16,3-2-1,-3-2-15,0-4 16,0-7-16,9-5 16,3-14-1,9-5 1,6-6-16,15-12 15,23-17-15,22-15 16,26-32-16,-101 74 16,0 0-1,0 0-15</inkml:trace>
  <inkml:trace contextRef="#ctx0" brushRef="#br0" timeOffset="196045.0033">12795 10969 0,'0'0'0,"0"0"16,0 0-1,0 0-15,0 0 16,0 0 0,0 0-16,0 0 15,0 0 1,57 5-16,-27-2 16,5-6-16,10-2 15,6-6 1,-1 1-16,13-6 15,2 0 1,1 0-16,-1-5 16,7 5-1,-10 0-15,-5 0 16,-4 0-16,-5 6 16,-4 7-1,1-5 1,0 3-16,-10 2 15,-11-2-15,-3-3 16,-12 3 0,-6 2-16,-15 3 15,-9-8 1,-8 3-16,-7-1 16,0 9-16,-3 2 15,4 9 1,-1-1-16,9 11 15,0-3 1,7 5-16,-1 1 16,9-6-1,0 0-15,6-2 16,0-4-16,0 7 16,3 4-1,0 1 1,-3 2-16,0-3 15,-3 9-15,6 4 16,-6 1 0,0 2-16,0-7 15,4-6-15,2-3 16,0-10 0,0-8-16,3-8 15,0-3 1,0 1-16,-9 7 15,9-5 1,0 0-16,0 0 16</inkml:trace>
  <inkml:trace contextRef="#ctx0" brushRef="#br0" timeOffset="202284.7742">10611 8130 0,'0'0'0,"0"0"16,0 0 0,0 0-16,0 0 15,0 0-15,0 0 16,0 0-1,0 0-15,0 0 16,0 0 0,0 0-16,0 0 15,-27 53 1,27-48-16,0 0 16,-3 1-1,-6 4-15,6 4 16,-3-6-1,-3 5-15,3 5 16,0 1-16,0-1 16,-3-2-1,3 5-15,3-2 16,-3-3 0,4 2-16,4-5 15,7 6 1,0-8-16,6-6 15,3 8-15,6-8 16,0 1 0,0-6-16,5-6 15,4-4 1,0-6-16,2-5 16,-5 8-16,3-6 15,-3 3 1,-6-10-16,-13 2 15,1 3 1,-15 0-16,-6 5 16,-14-5-1,-7 7-15,-6-2 16,0 1 0,-2 7-16,-1 2 15,3 4 1,7 2-16,-1 0 15,0 10-15,9 6 16,3-3 0,3 1-16,10 7 15,-1 3 1,12 2-16,-3 0 16,5-2-1,4-3-15,3-2 16,3-6-1,3-2-15,3-9 16,-3 1-16,2-8 16,-2-3-1,3-5-15,-6-6 16,0-5-16,-9 0 16,0-5-1,-9 6 1,-6 1-16,-3 7 15,-6-1-15,-6 5 16,3 6 0,-6 10-16,1 8 15,-1 3 1,3 5-16,3 6 16,6 5-16,6 5 15,18 0 1,15 10-16,-27-47 15,0 0 1,0 0-16</inkml:trace>
  <inkml:trace contextRef="#ctx0" brushRef="#br0" timeOffset="205341.5619">10504 8577 0,'0'0'0,"0"0"15,0 0-15,-33 64 16,12-33-1,0-4-15,0 2 16,0-5 0,1 2-16,2-2 15,3 0 1,6-3-16,3-3 16,6 17-1,0-3-15,6 2 16,-3 8-1,3-10-15,6 5 16,0-5-16,6 2 16,2-5-1,-5-2-15,3 2 16,-3 0-16,6-3 16,0 4-1,0-4-15,2-2 16,1 5-1,3 0-15,-3 0 16,-3-2 0,-1-4-16,1 4 15,-3-1-15,0-7 16,0 2 0,3-5-1,2 2-15,4 1 16,3 2-16,6 3 15,2 5 1,7 0-16,3 5 16,-4 1-1,-2-3-15,-9-1 16,0 1-16,-4 3 16,7 2-1,-3 2-15,-1 4 16,1-1-1,3 0-15,0 8 16,-1 3 0,-5-5-16,0-3 15,-3-3 1,-7-2-16,1 2 16,0 1-1,0 4-15,-3 1 16,-3 0-16,-3-6 15,3-2 1,-7-3-16,7 8 16,-9-11-1,6 6-15,-6-1 16,-9 4-16,3-1 16,-6 0-1,3 1-15,-6 2 16,0-8-1,0-3-15,1-5 16,2-8 0,0-2-16,3-1 15,0-4 1,0 1-16,3 1 16,0-2-16,-6-4 15,3 1 1,-3-1-1,3 4-15,-3-1 16,0 3-16,-3 0 16,6-3-1,-3 3-15,-3-6 16,3 3-16,-3 3 16,6-2-1,-3-7-15,3 1 16,3 3-1,3-6-15,3 1 16,3-4 0,12-2-16,12 3 15,-33-3 1,0 0-16,0 0 16</inkml:trace>
  <inkml:trace contextRef="#ctx0" brushRef="#br0" timeOffset="206295.5411">12337 11236 0,'0'0'16,"0"0"-1,0 0-15,-39-24 16,21 27 0,1 10-16,-1 8 15,0 6-15,-3 7 16,0 11 0,3 3-1,3 5-15,7-9 16,-1-1-16,3-4 15,9 1 1,0-5-16,3-1 16,2 3-1,1-3-15,0 9 16,9 2-16,-3-8 16,0 0-1,3-11-15,6-2 16,-9-8-1,8 0-15,1-16 16,6-3 0,0-10-16,2-8 15,-2-6-15,3-4 16,0-6 0,-7-6-1,-8-10-15,3-2 16,-12 2-16,-6 5 15,-6-10 1,-9 10-16,-9-2 16,-3 5-1,-5 8-15,-1-3 16,-9 6 0,-2 0-16,-4 5 15,-6 10-15,1 11 16,-16 16-1,-17 8-15,83-16 16,0 0-16,0 0 16</inkml:trace>
  <inkml:trace contextRef="#ctx0" brushRef="#br0" timeOffset="218820.4713">741 2315 0,'21'50'16,"-21"-50"-16,51 29 16,29 24-1,15-8-15,12-8 16,15-2-1,-5-6-15,5-8 16,17 3 0,-5-11-16,6-3 15,18-2-15,-6-2 16,-3-4 0,17-2-1,-11-2-15,3 2 16,-3-6-16,-21-4 15,-9-11 1,3 0-16,-15-3 16,-18-5-16,-3-8 15,-12-6 1,-5-10-16,-4 0 16,-11-10-1,-4 2-15,-8-13 16,0 0-1,-1-8-15,-5-11 16,3 3 0,-13-8-16,-5-5 15,-9-5-15,-6 5 16,-9 13 0,-3-8-16,-9 3 15,-12 7 1,-3 14-16,-14 8 15,-19 5 1,-14-5-16,-13 3 16,-8 7-16,-12-2 15,-24 15 1,-3 4-16,-12-9 16,-15 8-1,3 11-15,4 0 16,-19 13-1,-3 3-15,-8 11 16,11 9 0,-2 17-16,8 13 15,0 16-15,-2 19 16,8 18 0,9 26-16,-3 19 15,24 13 1,18 27-16,18 18 15,23 29 1,16 16-16,32 56 16,21-294-1,0 0-15,0 0 16</inkml:trace>
  <inkml:trace contextRef="#ctx0" brushRef="#br0" timeOffset="224055.4807">18697 6643 0,'9'50'15,"-9"-50"1,0 0-16,0 0 15,6 59 1,0-38-16,0-3 16,3-2-16,3-8 15,3 11 1,-3-1-16,9 1 16,2 2-1,10 5-15,9 9 16,2 2-1,13 0-15,-3 0 16,2-5 0,-2-9-16,-4-4 15,1-6-15,0 0 16,-4-15 0,-5 2-1,2-14-15,-5-1 16,3-9-16,-6-3 15,2-7 1,-2-19-16,0-5 16,2-8-1,1 0-15,9-1 16,-1 9-16,1-3 16,-3 3-1,-1-5-15,-5 2 16,0 3-1,2 7-15,1 9 16,3 10-16,5 3 16,4-16-1</inkml:trace>
  <inkml:trace contextRef="#ctx0" brushRef="#br0" timeOffset="228100.0542">2753 16543 0,'-21'-3'16,"21"3"-1,0 0-15,0 0 16,0 0 0,0 0-16,36 67 15,-24-41 1,9 0-16,0 9 15,3-1 1,2 3-16,-2-5 16,3-3-1,-6-10-15,8-4 16,-11-1-16,3-4 16,0-7-1,-6 0-15,0-6 16,6 3-1,-9-11-15,2 1 16,4 2-16,0-13 16,0 5-1,6-8-15,0-8 16,2-5 0,-2-5-16,6-3 15,-9-3-15,12 3 16,-10 0-1,7 11-15,-9 2 16,3 11 0,6 10-16,8 1 15,19 7 1,-57 3-16,0 0 16,0 0-1</inkml:trace>
  <inkml:trace contextRef="#ctx0" brushRef="#br0" timeOffset="242523.7889">16075 12643 0,'0'0'15,"0"0"-15,0 0 16,0 0-16,0 0 16,0 0-1,0 0-15,0 0 16,0 0-1,0 0-15,0 0 16,0 0 0,0 0-16,42 56 15,-24-32 1,6 0-16,-1-3 16,4 0-16,-3 0 15,6-5 1,0 8-1,-4-14-15,1 1 16,-6-3-16,3 0 16,8 8-1,1 7-15,3 1 16,6-3-16,-4-2 16,4-1-1,3 6 1,-7-3-16,-5-2 15,0-8-15,-3-1 16,-7 3 0,7-2-16,3-8 15,9-1 1,2 6-16,4-3 16,-4 1-16,-2 2 15,3-6 1,-10 4-16,1-6 15,-3 0 1,9 0-16,2 0 16,1 2-1,2-4-15,1-4 16,-6 6 0,-1 3-16,1-3 15,6 3 1,5 2-16,13-5 15,5 8-15,-5 2 16,-4 1 0,4 2-16,-1-5 15,16 5 1,-4 1-16,-3-12 16,-5 4-1,17-1-15,6-13 16,1 5-16,-10-10 15,6 0 1,9-8-16,4 5 16,-4 0-1,-12 0-15,3 3 16,7 5 0,-7 5-16,-6 3 15,-5 3 1,2-3-16,-3-5 15,1 7-15,-7-2 16,-5 0 0,-7 0-16,16 3 15,-4-8 1,1 2-16,-4 0 16,-3-2-16,4-3 15,8 3 1,-2-1-16,-1-1 15,-8 1 1,-1-2-16,4 0 16,2 6-1,-6-4-15,1 1 16,-7 0 0,-2 5-16,3-8 15,-1 3 1,1-3-16,-1 0 15,-2-8 1,-10 5-16,1-5 16,0 3-16,-1-5 15,4-1 1,-1 1-16,1-1 16,-3-2-1,-4 0-15,-5 5 16,3 3-16,8 2 15,4-2 1,5-3-16,-2 3 16,-10 2-1,-5-5-15,-6 0 16,-9-2 0,-4 2-16,1-2 15,-9-4 1,0-7-16,0 3 15,0-6-15,0-2 16,-3-3 0,-1 0-16,1 0 15,-3 2 1,0 1-16,-6 2 16,-3-2-16,-12-1 15,0-4 1,-8-4-16,-4-4 15,0 7 1,0 3-16,-3 0 16,1 8-1,-4 0-15,0 5 16,0-5-16,0 2 16,1 1-1,-1-3 1,-9 2-16,-5-2 15,-4 5-15,0-2 16,-2 2 0,-4 0-16,-2 0 15,-4 6 1,-5 5-16,-4 2 16,1 6-16,-4 2 15,7 1 1,-4 2-16,-5 2 15,-12 6 1,2-3-16,4 6 16,0 2-1,-10 6-15,-5-6 16,12-5 0,8 5-16,-5 0 15,-3 1 1,-10-4-16,7-10 15,0 0-15,-4-5 16,7-3 0,0 0-16,5-3 15,10-2 1,-3 5-16,2-2 16,-5-4-16,-4-1 15,10 1 1,5 4-16,7-1 15,2 1 1,-8-1-16,-7 6 16,1-1-1,5 6-15,-8 0 16,-4 0 0,-8 6-16,-3 2 15,8 2 1,-5 3-16,-9 3 15,-3-2-15,8-4 16,7 9 0,-6-3-16,-13-3 15,4 0 1,6-5-16,-6 5 16,-7-5-1,4-3-15,9 6 16,3-8-16,-4 2 15,-5-2 1,0-1-16,8 6 16,7-5-1,-3 2-15,11 0 16,-2 3 0,2 3-16,1 2 15,3 0 1,-7 9-16,4-1 15,11 5-15,4-7 16,5 4 0,0 4-16,-2-1 15,8 9 1,1-3-16,11 5 16,0 5-16,9 3 15,6-5 1,10 2-1,2-8-15,6 3 16,-3-8-16,6 3 16,-3-8-1,3 2-15,0 1 16,0-3 0,5 5-16,4 3 15,6-1 1,-9 6-16,6-5 15,3 2 1,6-10-16,2-10 16,16 1-16,0-4 15,5-3 1,7-5-16,-6-1 16,11 1-16,19-11 15,5 3 1,-83 5-1,0 0-15,0 0 16</inkml:trace>
  <inkml:trace contextRef="#ctx0" brushRef="#br0" timeOffset="249949.8443">21647 7133 0,'-15'-8'0,"15"8"16,36 45 0,-4 5-16,1 19 15,0 10-15,0-10 16,-7-8 0,4-8-16,-15-11 15,-6-13 1,-3-16-16,-9-7 15,3-20 1,-6-12-16,-15-48 16,21 74-16,0 0 15,0 0 1</inkml:trace>
  <inkml:trace contextRef="#ctx0" brushRef="#br0" timeOffset="250357.142">21968 7085 0,'0'0'15,"36"-16"-15,33-2 16,35-9 0,0 1-1,-6 4-15,-3 4 16,-5 2-16,-7 11 15,-18 5 1,-14 5-16,-21 11 16,-18 8-1,-15 13-15,-9 0 16,-18 10-16,-15 12 16,-8 7-1,-7 8-15,-2-5 16,8-6-1,1-10-15,5-11 16,6-10-16,1-8 16,8-19-1,6-7-15,-6-20 16,33 22 0,0 0-16,0 0 15</inkml:trace>
  <inkml:trace contextRef="#ctx0" brushRef="#br0" timeOffset="250616.4563">22016 7379 0,'0'0'0,"0"0"15,0 0-15,57 26 16,-13-18-1,10-3-15,-1-7 16,1-4 0,-4-7-16,-20-3 15,-12-8-15,-15-2 16,-30-3 0,27 29-16,0 0 15,0 0 1</inkml:trace>
  <inkml:trace contextRef="#ctx0" brushRef="#br0" timeOffset="251046.5182">21864 7693 0,'0'0'0,"0"0"16,54-2-16,-13-6 16,10 3-1,6-6-15,2 3 16,7-5-1,-10 2-15,-5 6 16,-13 10 0,-20 3-16,-27 21 15,-23 8 1,-31 22-16,-14 1 16,-13 9-16,4 0 15,9-3 1,8-5-16,28 0 15,26-14 1,18-15-16,20-13 16,19-25-1,30-15-15,20-11 16,6-13-16,-3-2 16,-5-6-1,-10 3-15,-3-3 16,-8-21-1,-25 10-15,-44 64 16,0 0-16,0 0 16</inkml:trace>
  <inkml:trace contextRef="#ctx0" brushRef="#br0" timeOffset="251641.4742">22314 7958 0,'0'0'15,"0"0"1,-3 93-16,9-14 15,-6 3 1,-3-3-16,0-5 16,-3-5-1,-6-13-15,0-3 16,-9-14-16,6-20 16,-12-24-1,-14-25-15,11 9 16,30 21-1,0 0-15,0 0 16,-98-10 0,74-35-16,21 2 15,24 4 1,29 12-16,22 6 16,8 5-16,0-2 15,7 12 1,-10 4-16,-11-6 15,-19 5 1,-23 6-16,-30 7 16,-36 4-16,-26 23 15,-30 5 1,-27 14-16,-9 4 16,9 12-1,24-9-15,17-10 16,37-10-1,26-12-15,27-7 16,24-21 0,26-11-16,27-3 15,25-12-15,2-1 16,6-11 0,-3 6-1,-6-3-15,-107 32 16,0 0-16,0 0 15</inkml:trace>
  <inkml:trace contextRef="#ctx0" brushRef="#br0" timeOffset="252725.666">21906 9416 0,'0'0'15,"0"0"-15,0 0 16,27 92-16,-21-31 15,-3-5 1,0 2-16,0-5 16,5-11-1,-8-18-15,3-11 16,-3-13 0,0-21-16,0-13 15,9-6-15,0 3 16,0-3-1,-9 9-15,15-1 16,-3 8 0,3 19-16,3-1 15,9 14-15,11-2 16,10-1 0,2-8-1,10 1-15,-4-9 16,1-2-16,-3-3 15,-1 8 1,-5 5-16,-4-2 16,-2-3-1,-9 16-15,-6 3 16,-9-6-16,-13 11 16,-10 5-1,-16 8-15,-15-2 16,-15 10-1,-8 2-15,-1-4 16,-2 2 0,8-8-16,7-3 15,8-5 1,12 1-16,12-7 16,12-1-1,12 2-15,6-3 16,12-8-16,6-5 15,-1-5 1,4-3-16,6-11 16,-4-2-1,10-11-15,-3-7 16,-45 39-16,0 0 16,0 0-1</inkml:trace>
  <inkml:trace contextRef="#ctx0" brushRef="#br0" timeOffset="253015.8923">22248 9492 0,'0'0'15,"0"0"-15,0 0 16,24 90-16,-12-13 15,0 5 1,-3 8-16,-3-8 16,3 5-1,2-7-15,7-6 16,0-24 0,-3-10-16,3-32 15,27-14-15,-45 6 16,0 0-1,0 0-15</inkml:trace>
  <inkml:trace contextRef="#ctx0" brushRef="#br0" timeOffset="253239.2931">22906 9699 0,'0'0'0,"0"0"15,6 63 1,-12-7-16,0-1 16,3 1-16,12-24 15,6-11 1,0-55-16,-15 34 16,0 0-1,0 0-15</inkml:trace>
  <inkml:trace contextRef="#ctx0" brushRef="#br0" timeOffset="253626.2568">23236 9776 0,'0'0'15,"0"0"-15,81 58 16,-10-19 0,3-9-16,-5-12 15,-7-18 1,-5-5-16,0-16 15,-7-24 1,-11-14-16,-18-4 16,-36-6-1,-21 3-15,-29 3 16,-4 12 0,-2 30-16,20 5 15,12 14-15,13 2 16,17 5-1,18 0-15,23 3 16,16-3-16,26 6 16,19-6-1,20-5-15,-9-8 16,9 8 0,-18-21-16,-95 21 15,0 0 1,0 0-16</inkml:trace>
  <inkml:trace contextRef="#ctx0" brushRef="#br0" timeOffset="270743.1033">19230 3855 0,'27'-6'16,"-27"6"-16,0 0 16,65 35-1,-26-11-15,3-1 16,2 4 0,-2-3-16,3 7 15,5 6 1,1-2-16,0-1 15,8-7 1,7-1-16,-7-10 16,-5 5-1,-10-13-15,-11 3 16,-15-11 0,-12 5-16,-12 0 15,-9-5-15,-15 8 16,-23-2-1,-31 4-15,-11 6 16,-12 2 0,-3 9-16,-15 7 15,-6 1 1,9 10-16,-9-11 16,131-34-16,0 0 15,0 0 1</inkml:trace>
  <inkml:trace contextRef="#ctx0" brushRef="#br0" timeOffset="271923.0463">10298 16228 0,'0'0'0,"0"0"16,-36-13 0,1 21-16,-7 21 15,-6 5-15,-2 9 16,2 10-1,4 0-15,-1-6 16,12-4 0,6-4-16,10-2 15,5-8-15,9-5 16,9 0 0,14 0-16,4-8 15,15-3 1,12 0-16,5-2 15,7 2 1,8-8-16,-8 0 16,-1 11-1,1-5-15,8-6 16,6-2 0,1-3-16,-4-3 15,-8-2-15,-10 2 16,10 3-1,5 0-15,-8-2 16,-4-6 0,-2 0-16,-13-5 15,-2-6-15,-3-5 16,-4-8 0,-5-2-16,3-11 15,-15-8 1,-6 6-16,-9-6 15,-9 5 1,-18-2-16,0 5 16,-9 2-1,-17 12-15,-7-4 16,-8 9-16,-10 10 16,-5 3-1,-3 7 1,-7 4-16,10 12 15,0 20-15,80-30 16,0 0 0,0 0-16</inkml:trace>
  <inkml:trace contextRef="#ctx0" brushRef="#br0" timeOffset="273055.243">20385 3826 0,'9'66'16,"-9"-66"-16,0 0 16,-42 103-1,12-11-15,1 1 16,-7-3-16,6-8 16,-6 0-1,1-8-15,5-10 16,12-27-1,15-29-15,3-22 16,0 14-16,0 0 16,0 0-1</inkml:trace>
  <inkml:trace contextRef="#ctx0" brushRef="#br0" timeOffset="273855.1471">20680 4159 0,'0'0'0,"0"0"16,-72 79-16,33-10 16,1 16-1,8-9-15,12-17 16,24-28-1,3-9-15,21-20 16,8-26-16,13-13 16,3-18-1,2-3-15,-8-6 16,-12 6 0,-16 10-1,-11 6-15,-21 10 16,-8 14-16,-13 12 15,-9 9 1,-5 18-16,-4 0 16,9 6-16,10-11 15,20-3 1,35-13-16,28-24 16,35-2-1,30-9-15,3-2 16,-2 5-1,-13 1-15,-9 12 16,-18 24-16,-29 14 16,-30 7-1,-30 17-15,-30 7 16,-17 16 0,-10 6-16,-5 15 15,11-2 1,16-11-16,17-8 15,21-29 1,21-21-16,21-27 16,14-13-16,7-15 15,14-22 1,13-11-16,-13-2 16,-20 13-1,-12 1-15,-16 9 16,-17 12-16,-15 12 15,-20-2 1,-10 8-16,6 5 16,4 0-1,8-5-15,30-5 16,-6 26 0,0 0-16,0 0 15</inkml:trace>
  <inkml:trace contextRef="#ctx0" brushRef="#br0" timeOffset="274443.1512">21802 4159 0,'0'0'16,"0"0"-16,23 58 15,-20-10 1,3 7-16,-6-10 16,0 6-1,-6-20-15,6-7 16,-6-5-1,9-14-15,6-18 16,6-16 0,6-16-16,12-14 15,12-1-15,2 4 16,7 6 0,-7 10-16,-5 16 15,0 14 1,-19 18-16,1 21 15,-21 8 1,-6 10-16,-12 6 16,-5 5-16,-4 1 15,0-12 1,6-12 0,3-12-16,12-9 15,15-30-15,6-16 16,15-10-1,8-1-15,4-7 16,3 8-16,-1 2 16,-2 11-1,0 5-15,2 19 16,-8 10 0,-3 14-1,-4 15-15,-2 16 16,-9 11-16,3 11 15,-3-1 1,2 3-16,-23-74 16,0 0-16,0 0 15</inkml:trace>
  <inkml:trace contextRef="#ctx0" brushRef="#br0" timeOffset="277328.8006">16486 10037 0,'0'0'16,"0"0"-1,0 0-15,-42 24 16,21-21-16,4 5 15,5 2 1,-3 1-16,3 0 16,0 2-1,9 0-15,-3 0 16,12 8 0,0-5-16,3 3 15,3-3 1,3-3-16,0 0 15,5 6-15,-2-6 16,0-3 0,0-4-16,3 7 15,-3-13 1,3 5-16,8 1 16,-5-6-1,0-8-15,0-6 16,0 4-1,-4-11-15,-5 0 16,-3-3-16,-6 0 16,-9-5-1,-6 8-15,-9-3 16,-5 5 0,-7 9-16,-15-1 15,-14 6-15,-1 0 16,-8 10-1,5 11-15,-5 10 16,-10 9 0,-5-12-16,83-23 15,0 0-15,0 0 16</inkml:trace>
  <inkml:trace contextRef="#ctx0" brushRef="#br0" timeOffset="291644.3792">21671 12792 0,'0'0'0,"0"0"16,0 0-1,0 0-15,0 0 16,0 0-16,0 0 15,26 47 1,-20-42-16,12 1 16,0-1-1,0-2-15,6-1 16,3-2 0,-4 0-16,1-2 15,-3-4 1,0 6-16,-3-5 15,0 2 1,-1-2-16,1 3 16,-3-4-16,0 4 15,3-4 1,-3-2-16,6 0 16,5-2-1,-2 2-15,3 0 16,0-3-16,3-2 15,-1 0 1,4 2 0,-3 1-16,0-1 15,-7-2 1,-2 0-16,6-1 16,-9 7-1,0-4-15,3-2 16,-7 2-16,13-5 15,-3 0 1,0 3-16,0-5 16,0 2-16,-1-3 15,4 6 1,-3-3-16,0-5 16,3 0-1,-4 2-15,-2 1 16,3 5-1,0-9-15,0 9 16,-1-5-16,4-1 16,6 1-1,-3 2-15,5 0 16,1 0 0,-3 3-16,0 0 15,-4 2 1,1 3-16,-3-5 15,-6-6 1,0 9-16,-7 2 16,7 0-16,0-5 15,6 5 1,-3-3 0,6 0-16,-4 1 15,7-1-15,-3 1 16,3 2-16,2 3 15,-2-3 1,-6 2-16,0 4 16,-7-12-1,-2 12-15,-6-1 16,0 0 0,-3-4-16,3-1 15,-3 5 1,0-2-16,3 2 15,0 0 1,2 1-16,-2-1 16,-3-2-16,0 2 15,-3 3 1,0-5-16,-3 5 16,-3-3-1,3 6-15,-3 0 16,6-6-16,-6 6 15,-3-3 1,6 0-16,-3 0 16,0 0-1,0 0-15,0 0 16,0 0 0,0 0-16,0 0 15,0 0 1,0 0-16,0 0 15,0 0 1</inkml:trace>
  <inkml:trace contextRef="#ctx0" brushRef="#br0" timeOffset="293331.1561">23698 11945 0,'-24'-21'15,"24"21"1,0 0-16,0 0 16,0 0-16,-36-29 15,21 21 1,6 5-16,-12 3 15,1-3 1,-4 9-16,-6 4 16,-3 4-1,-8-4-15,-7 3 16,-12 3 0,1-3-16,5 1 15,10 2-15,8-6 16,9-7-1,15 2-15,9-2 16,18-9 0,18-1-16,-33 7 15,0 0-15,0 0 16</inkml:trace>
  <inkml:trace contextRef="#ctx0" brushRef="#br0" timeOffset="293790.9247">23677 11945 0,'0'0'0,"0"0"16,0 0-1,0 0-15,-21 69 16,15-45 0,0-1-1,0 6-15,0 1 16,-3-1-16,3-3 16,0 3-1,3-8-15,-6 3 16,3 0-1,0 5-15,-2 5 16,2-10-16,-6 3 16,-3 2-1,6 3-15,-3-6 16,3-2-16,3-6 16,0-10-1,3-2 1,-3-6-16,3-8 15,3 8-15,0 0 16,0 0 0</inkml:trace>
  <inkml:trace contextRef="#ctx0" brushRef="#br0" timeOffset="294820.0876">23084 10866 0,'0'0'16,"0"0"-16,0 0 15,-50-80 1,26 43-16,-3-3 16,-5 3-1,-10 0-15,0 11 16,-2 5-1,-1 8-15,3 10 16,7 11-16,2 8 16,6 7-1,3 9-15,9 3 16,9 2 0,6 8-16,6 2 15,15 11-15,6 1 16,6-6-1,8-6-15,4-7 16,3-3 0,-1-16-16,-5 0 15,0-5 1,-10-3-16,-5 3 16,0-5-1,-15 2-15,-3 0 16,-9 3-16,-6 3 15,-12 2 1,0 5-16,-9-2 16,-3 3-1,-2-1-15,-4 3 16,3-5 0,4-3-16,2-2 15,6-11-15,6 2 16,0-13-1,6-18-15,0-16 16,9-18 0,0 55-16,0 0 15,0 0-15</inkml:trace>
  <inkml:trace contextRef="#ctx0" brushRef="#br0" timeOffset="295677.3486">23254 10728 0,'0'0'0,"0"0"16,0 0-16,0 0 16,0 0-1,0 0-15,-6 79 16,9-31-1,6 5-15,-6 5 16,-3 6 0,6-6-16,0 0 15,-3 0 1,6 3-16,3-8 16,-3-8-1,3-13-15,-6-11 16,5-19-1,10-20-15,6-16 16,12-19-16,2-6 16,7-9-1,3-20-15,-1 1 16,1 0-16,-1 7 16,-5 20-1,-9 7-15,-9 16 16,-1 15-1,-2 20-15,-3 4 16,-6 12 0,-9 12-16,-6 11 15,0 16 1,-3 11-16,-3 10 16,-6-3-1,-3 0-15,-3 9 16,0-3-16,1-6 15,11-8 1,6-4-16,3-22 16,6-13-1,8-14-15,7-15 16,3-14-16,-3-20 16,9-1-1,-4-21 1,4-2-16,6 2 15,-1-8-15,1 0 16,-9-2 0,0-3-16,-7 2 15,4 9-15,-12 12 16,-3 9 0,0 8-1,-6 7-15,-6 11 16,9 6-16,-3 2 15,0 8 1,-6 0-16,0 0 16,0 0-1</inkml:trace>
  <inkml:trace contextRef="#ctx0" brushRef="#br0" timeOffset="321182.7296">13435 2873 0,'9'140'15,"-12"-198"1,15 138-16,6 4 16,3-2-16,3-16 15,-7-23 1,-2-17-16,-6-18 16,-3-13-1,0-11-15,-3-13 16,-9 0-1,-3-16-15,-6-8 16,15 53 0,0 0-16,0 0 15</inkml:trace>
  <inkml:trace contextRef="#ctx0" brushRef="#br0" timeOffset="321455.0067">13638 2934 0,'0'0'0,"59"-29"15,33-8 1,27-16-16,12 11 15,-12 15 1,-11 6-16,-13 13 16,-12 8-1,-17 8-15,-16 11 16,-17 10-16,-21 13 16,-15 3-1,-27 5 1,-14 0-16,-13 6 15,-3 0-15,-2-11 16,11-16 0,4-40-16,47 11 15,0 0-15,0 0 16</inkml:trace>
  <inkml:trace contextRef="#ctx0" brushRef="#br0" timeOffset="322212.7272">14123 2810 0,'0'0'15,"0"0"1,-81 92-16,34-18 16,-4 8-16,1-8 15,5-5 1,12-13 0,9-27-16,15-27 15,30-15-15,12-26 16,38-12-1,25-15-15,11-3 16,-6 9 0,-9 17-16,-14 14 15,-25 21-15,-26 29 16,-30 19 0,-27 24-16,-23 10 15,-19 8 1,-11-6-16,3-7 15,17-13 1,21-14-16,31-21 16,28-13-1,28-18-15,18-1 16,20-16 0,9 9-16,-3 10 15,-5 3-15,-22 10 16,-26 6-1,-30 23-15,-33 6 16,-23 18 0,-25 5-16,-20 19 15,-21-8-15,-3 1 16,15-28 0,20-20-16,25-25 15,26-28 1,24-17-16,18-15 15,18-10 1,6 4-16,17 11 16,10 21-16,8 14 15,-2 15 1,-7 24 0,1 24-16,-13 0 15,-5-8-15,-15 0 16,-15-15-1,-9-12-15,-18-18 16,-12-13 0,-33-11-16,-17-2 15,77 34-15,0 0 16,0 0 0</inkml:trace>
  <inkml:trace contextRef="#ctx0" brushRef="#br0" timeOffset="322517.9158">13266 3939 0,'-143'143'16,"74"-32"-1,81-37-15,51-18 16,23-8-16,6-14 16,12-8-1,27-10-15,12-8 16,-3-10-1,9-4-15,-9-10 16,-18 1 0,-27-9-16,-23 0 15,-19 5-15,-11-15 16,-15-3 0,2-27-16,1-15 15,-30 79 1,0 0-16,0 0 15</inkml:trace>
  <inkml:trace contextRef="#ctx0" brushRef="#br0" timeOffset="322753.2791">14897 3363 0,'0'0'0,"0"0"16,86-53-1,-30 16-15,4-6 16,-3 4 0,8 2-16,-2 0 15,-16 7-15,-8-4 16,-18-11 0,-15-21-16,-6 66 15,0 0 1,0 0-16</inkml:trace>
  <inkml:trace contextRef="#ctx0" brushRef="#br0" timeOffset="323242.9719">15167 3109 0,'0'0'0,"-38"55"16,-13 46-1,-14 7 1,-4-2-16,10-19 15,11-26-15,21-8 16,18-24 0,24-16-16,27-21 15,23-15-15,19-14 16,20-6 0,12-10-16,-9 11 15,-24 5 1,-23 8-16,-30 13 15,-48 29 1,-57 16-16,-26 45 16,-36 16-16,3 0 15,6 6 1,27-12-16,33-7 16,38-11-1,48-18-15,41-30 16,25-23-1,20-27-15,21-18 16,3-16 0,-15-8-16,-24-8 15,-20-14-15,-10 1 16,-14-8 0,-45 103-16,0 0 15,0 0 1</inkml:trace>
  <inkml:trace contextRef="#ctx0" brushRef="#br0" timeOffset="324153.2782">15447 3836 0,'0'0'16,"-6"80"-16,0 39 16,0 13-1,0-13-15,3-27 16,0-31-1,0-24-15,3-31 16,-2-33 0,4-20-16,4-46 15,-3-21 1,3-23-16,3-19 16,0-8-16,-12-35 15,-1399 32 1,2882 167-16,-1480 0 15,-1298-415 1,2923 251-16,-1497 37 16,-9 32-16,-15 37 15,-9 36 1,-29 36-16,-12 23 16,-34 32-1,-17 13-15,-26 10 16,-13-7-1,-12-1-15,-17-9 16,-10-20 0,1-13-16,-6-10 15,-1-11-15,4-7 16,11-9 0,13-8-16,20-5 15,15 6 1,24 2-16,21-8 15,23 0 1,19-11-16,38 3 16,21-7-1,6-7-15,9-4 16,-3 2-16,-24-5 16,-30 3-1,-32 15-15,-19-2 16,-29 13-1,-50 16-15,-46 13 16,-26 16 0,-32 8-16,11 29 15,-3 14-15,33 25 16,26-1 0,25 17-16,20-2 15,18-2 1,21-14-16,9-24 15,6-18 1,-3-19-16,9-21 16,2-21-16,4-24 15,3-26 1,6-27-16,5-18 16,1-24-1,-18-11-15,-13-29 16,-14 151-1,0 0-15,0 0 16</inkml:trace>
  <inkml:trace contextRef="#ctx0" brushRef="#br0" timeOffset="324430.5363">16304 3352 0,'0'0'0,"0"0"15,3 101 1,6-1-16,-3 16 15,6 14-15,-6 10 16,0 11 0,-6-11-1,-9-10-15,6-14 16,-3-18 0,-6-18-16,-3-20 15,1-22 1,-4-20-16,0-15 15,0-14-15,-9-39 16,27 50 0,0 0-16,0 0 15</inkml:trace>
  <inkml:trace contextRef="#ctx0" brushRef="#br0" timeOffset="324635.2005">16230 3384 0,'0'0'15,"0"0"1,63 8-16,-7 8 16,-5 5-1,-51-21-15,0 0 16,0 0-16</inkml:trace>
  <inkml:trace contextRef="#ctx0" brushRef="#br0" timeOffset="324826.6877">16016 3857 0,'0'0'0,"44"-2"15,19 10 1,8-3-16,-5 5 15,-4 4 1,-8-14-16,5-14 16,-59 14-16,0 0 15,0 0 1</inkml:trace>
  <inkml:trace contextRef="#ctx0" brushRef="#br0" timeOffset="347837.0009">17992 7085 0,'74'34'16,"-74"-34"0,0 0-16,81 64 15,-34-9 1,-8-2-16,-3 8 16,-9-11-1,-1 3-15,1-10 16,-3 2-1,-3-8-15,0-3 16,8 6-16,-2-1 16,6-2-1,9 1-15,-1 1 16,4-12 0,-3-4-16,-10-17 15,1-4 1,-3-10-16,-9-10 15,-1-24 1,1-9-16,3-2 16,9-13-16,9-5 15,5-11 1,4-13-16,2-6 16,-2 1-1,5 2-15,13-6 16,5 1-16,4 5 15,-7 14 1,-2 10-16,8 5 16,3 0-1,-80 69-15,0 0 16,0 0 0</inkml:trace>
  <inkml:trace contextRef="#ctx0" brushRef="#br0" timeOffset="352027.7319">16087 11876 0,'0'0'16,"0"0"-1,0 0-15,-24 80 16,6-49 0,1 4-16,2 2 15,0 2-15,6 9 16,0-3-1,-3 8-15,6-5 16,3 2 0,3 8-16,6 3 15,12 5 1,12 3-16,5-8 16,19-1-16,9-4 15,2-8 1,3 2-16,10-10 15,11 2 1,12-2-16,3-11 16,1 0-1,8 3-15,3-3 16,-3 0 0,-12-8-16,18 0 15,6 8 1,-9-8-16,9 3 15,3 0-15,-3 5 16,6-8 0,15 3-16,-3-8 15,15-3 1,-4 0-16,7-5 16,18-5-1,-7-3-15,16 0 16,-16-8-16,1-3 15,9-4 1,-13-4-16,13-10 16,-12-11-1,2-2-15,-11 0 16,-3 2-16,5-5 16,-8 0-1,-3-3-15,-3-2 16,-15 2-1,8 1-15,-8-3 16,-6 2 0,3 8-16,-3-2 15,-21 2 1,-2-5-16,-1-5 16,-6-3-1,-18-2-15,-14 4 16,-13 12-1,-2-1-15,-15 0 16,-9 3-16,-16-5 16,-16 5-1,-22-3-15,-24-10 16,-20-8 0,-13-1-16,-20-7 15,-21 5-15,3 3 16,-6 3-1,-27-6-15,-14 0 16,-31 0 0,-17-2-16,-9 4 15,-6 9 1,-15 11-16,-9-4 16,-3 14-1,-3 8-15,12 18 16,3 11-16,9 0 15,-9 19 1,12 12-16,11 1 16,7 0-1,6 10-15,-18 5 16,-4 4 0,-14 4-16,-9 22 15,3-1 1,6 12-16,247-96 15,0 0-15,0 0 16</inkml:trace>
  <inkml:trace contextRef="#ctx0" brushRef="#br0" timeOffset="366812.4531">16361 12471 0,'0'0'15,"0"0"1,-57 11-1,19-3-15,-10-3 16,-3 6-16,-2 2 16,-7 11-1,-5 2-15,-1 6 16,1 0 0,-15-6-16,-4 3 15,4 6-15,3-3 16,-1-3-1,4-3-15,-4-5 16,1-8 0,6 3-16,14-8 15,3 3 1,10-3-16,5-3 16,0 3-16,1 3 15,-4-6 1,0 0-16,-2 3 15,2 8 1,-6 0-16,-5 5 16,-10 0-1,-20 3-15,6 8 16,-1-3 0,10-3-16,8-2 15,7-3 1,2-2-16,9-6 15,10-2-15,8-3 16,9-1 0,3-1-16,12-6 15,3 2-15,3 4 16,-6-6 0,3-3-16,0 0 15,-6 1 1,3-4-16,-3 4 15,0 2 1,6 0-16,0-3 16,-3 3-1,0-2-15,0 2 16,0 0-16,0 0 16,0 0-1,0 0-15,0 0 16,0 0-1,0 0-15,0 0 16,0 0 0,0 0-16,0 0 15,0 0-15,0 0 16,0 0 0,0 0-16,0 0 15,0 0 1,0 0-16,0 0 15,-39 26 1,33-7-16,6-19 16,0 0-1,0 0-15</inkml:trace>
  <inkml:trace contextRef="#ctx0" brushRef="#br0" timeOffset="371439.7677">13429 13413 0,'0'0'0,"0"0"15,0 0 1,51-18-16,-27 7 16,2 1-16,1 2 15,12-6 1,3 1-16,-1-5 16,1 4-1,0-1-15,-1-1 16,-2 0-1,-3 0-15,2 0 16,-5 13-16,3-5 16,6 3-1,8 0-15,13-6 16,2 1 0,-2-1-16,-7 1 15,7-4 1,5-9-16,12 4 15,-5-5 1,-1 6-16,-11-6 16,-1-3-16,-2 9 15,2-3 1,-8-3-16,-1 3 16,-2 5-1,-9 0-15,-4 5 16,1-2-1,0 3-15,2 2 16,1 0-16,3-3 16,-1-2-1,1 0-15,-3-11 16,-1 3 0,1 5-1,6-8-15,-1-2 16,1-1-16,9-2 15,-7 3 1,-5-4-16,-7 4 16,-2 2-1,-3 6-15,0-3 16,-10 5-16,1 0 16,0 8-1,-3-8-15,3 11 16,0-3-1,2 0-15,-2 3 16,0-3-16,0 0 16,-3 2-1,-4 1-15,1 5 16,-3-5 0,-3-1-16,-3-4 15,-3 5 1,3-1-16,-3-4 15,0 10 1,0-6-16,3 6 16,0-8-16,3 8 15,2 0 1,-8 0-16,3-5 16,0 3-1,0-6-15,-3 5 16,-3 0-1,-3-2-15,0 5 16,-3 0-16,3 5 16,0-5-1,0 0-15,0 0 16,0 0 0,0 0-1,0 0-15,0 0 16,0 0-16,0 0 15,0 0 1,0 0-16,0 0 16,0 0-16,0 0 15</inkml:trace>
  <inkml:trace contextRef="#ctx0" brushRef="#br0" timeOffset="374295.8008">13822 13395 0,'0'0'0,"0"0"16,39-6-16,-15 1 16,-1 0-1,4 0-15,0-9 16,3-4 0,3 2-16,8-3 15,1 4 1,6-4-16,2 3 15,4 3 1,-4 0-16,-2 2 16,11 3-1,1-5-15,5 5 16,1-10 0,-1-1-16,-2 0 15,-4-4-15,7-4 16,2-5-1,4 3-15,2-10 16,-5-4 0,-4 1-16,4 2 15,5 1 1,3 2-16,1 2 16,-7 3-16,-2 9 15,-4-1 1,1 3-16,-4-3 15,1 0 1,-7-2-16,1 4 16,-10 1-16,7-3 15,-4 9 1,4-4-16,-9 1 16,-4 4-1,-11 1-15,-9 5 16,-3 3-1,-6 0-15,0-1 16,-3-2 0,0 3-16,2 2 15,-2 9 1,0-6-16,-3 2 16,-3 1-16,0-3 15,0 3 1,-3-3-16,3 2 15,0-2-15,0 8 16,0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23:51.1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1765 3958 0,'0'0'15,"0"0"-15,0 0 16,54 16 0,-39 18-16,-1 0 15,1-4 1,3 9-16,-6 6 16,3-8-1,0-2-15,0-6 16,-3-5-16,3-9 15,2-4 1,7-14-16,3-12 16,-6-9-1,3 8-15,2-13 16,1 2 0,6 6-16,-3 5 15,5 8-15,-8 3 16,9 5-1,9 8 1,-7 8-16,10 0 16,-3 5-16,-4 0 15,7 3 1,-12-3-16,-4 0 16,1-16-16,-6-2 15,9-6 1,5-10-16,-2-11 15,6-5 1,-1-5-16,-2 10 16,8 3-1,-11 16-15,9 7 16,2 9-16,13 15 16,-1 1-1,1 7-15,5-13 16,-5 3-1,5 0 1,-11-3-16,-1-5 16,-8-5-1,6-14-15,-7 3 16,10-11-16,-13 3 16,4 8-1,9 8-15,8-8 16,0 0-16,13 3 15,-10 8 1,1-6 0,-4 5-16,-2-2 15,2 3-15,-2-6 16,-7 9 0,-5-4-16,-1-5 15,-2-2 1,9-8-16,11-6 15,1-10 1,-1-5-16,-2-1 16,2 9-1,-3-4-15,10 7 16,5 1-16,-5-2 16,-4 6-16,3 7 15,7 3 1,2 6-16,-5 12 15,-10-7 1,-3 2-16,-2 5 16,2-15-1,-2 2-15,2 1 16,-8-6-16,-3 0 16,2-14-1,7-4 1,2 2-16,4-3 15,-4 6 1,-5-3-16,5 11 16,3 10-1,7 6-15,2 7 16,-8-2-16,-1-2 16,-8 9-1,2-7-15,7-8 16,-4 0-16,-2-11 15,-63 3 1,154-18 0,-76-14-16,5-5 15,-8 5 1,-10 1-16,1 4 16,-1 14-1,3 2 1,-5 11-16,-1 11 15,-11 5-15,-3 0 16,-4 10 0,-5-15-16,-6-1 15,-6-2-15,-1 0 16,-2-2 0,-3-4-16,-3-4 15,3-9 1,-1-5-16,-2 8 15,0 0 1,-3-10-16,3-6 16,-3 8-16,3-8 15,-3-5 1,2 11-16,-5 2 16,0 2-1,-3 1-15,9-5 16,0 2-1,-3 8-15,-9 0 16,3-5 0,0 7-16,-3 4 15,-1-6-15,1 3 16,0 12 0,-9-7-16,6 8 15,0-8-15,-6 6 16,0-9-1,0 0-15,6 14 16,-6-16 0,0 5-16,0 16 15,9-3 1</inkml:trace>
  <inkml:trace contextRef="#ctx0" brushRef="#br0" timeOffset="12415.2546">1354 3759 0,'0'0'16,"0"0"0,51 43-16,-12-14 15,8 13-15,4 6 16,17-3-1,1-3-15,8 11 16,9-8 0,22-13-16,14-6 15,3-18 1,3 0-16,17-8 16,-11 0-16,-9-3 15,0 6 1,0 0-16,-11 5 15,-4 2 1,9 6 0,-12 0-16,-18 5 15,9 0-15,1-5 16,-1 0 0,-9-5-16,9-1 15,-2-4 1,5-6-16,-15 0 15,3 0-15,1 2 16,8 3 0,-15 3-16,6 3 15,7 7 1,5-2-16,0 8 16,-9 3-16,4 4 15,5-4 1,0-3-1,-9-6-15,15-5 16,12-13 0,-8-10-16,8-11 15,6-8-15,6-6 16,-3 9 0,3 5-16,-3 2 15,-9 19 1,3 8-16,3 8 15,-12 8-15,0 2 16,3 3 0,-1485-10-16,2952-6 15,-1476-5 1,-2-8-16,-7-8 16,-15 3-1,0-9-15,-2 9 16,2-3-1,-3 3-15,-8 8 16,-1 4 0,4-1-16,8 4 15,9 1-15,10-11 16,2-13 0,-104 13-16,0 0 15,0 0-15</inkml:trace>
  <inkml:trace contextRef="#ctx0" brushRef="#br0" timeOffset="16892.5353">10911 2307 0,'0'0'0,"36"13"16,21 3-16,23 0 15,15-3 1,18 0-16,-6-5 16,10-5-1,25 2-15,-2-10 16,3 5-1,9 5-15,-9 1 16,9-4 0,8-2-16,1 6 15,3 1 1,-4 1-16,-14-2 16,-6 2-16,-6 0 15,-9-1 1,-15-4-16,0 2 15,-17-5-15,-10-8 16,-12 1 0,-8-1-16,-7 0 15,-5-3 1,-9 3-16,-10-2 16,-5-4-1,-9 6-15,-3 0 16,-12-2-1,-6-1-15,-6 3 16,-6-13 0,-12 8-16,-38-6 15,65 19 1,0 0-16,0 0 16</inkml:trace>
  <inkml:trace contextRef="#ctx0" brushRef="#br0" timeOffset="18466.9969">7239 2323 0,'0'0'16,"0"0"-16,53 0 15,-5 2 1,11 1-16,4 5 16,11-3-1,12 6-15,10 2 16,2 16-16,3-8 16,3 1-1,0-7 1,-5-7-16,-1 8 15,6-2-15,3 1 16,-6-1 0,-5-4-16,2 1 15,6-1 1,-6 4-16,-8 7 16,-7-13-16,9 8 15,-3-3 1,-5-5-1,2-6-15,-3 4 0,7-4 16,-4-2 0,-3 0-16,-2-2 15,5-12 1,0-4-16,-5 5 16,-7-1-1,4-7-15,-7 3 16,9-22-1,1 0-15,-13-5 16,1 0 0,8 0-16,6-2 15,-2-6 1,-13 0-16,-5-13 16,-10 0-16,-5 0 15,-6-14 1,-1 11-16,-8-2 15,-9-11 1,-9 0-16,-9-5 16,-6 5-1,-24-8-15,-9 0 16,-15-11-16,-8 14 16,-7 2-1,-8 6-15,-15-3 16,-7 0-1,-11 3-15,6 10 16,-3 5 0,-21 3-16,-6-5 15,-9 0 1,-18 0-16,12 16 16,0 13-16,-14-8 15,5 16 1,-6 10-16,0 8 15,7 25 1,-13-1-16,0 19 16,-3 2-1,1 3-15,11 0 16,12 0-16,0 13 16,18-2-1,6 5 1,9 3-16,15 4 15,17-1-15,19-6 16,8 5 0,10 24-16,8 0 15,9 5-15,12-8 16,12-4 0,15-1-16,6-8 15,12 3 1,2 5-16,-8-3 15,-27-71 1,0 0-16,0 0 16</inkml:trace>
  <inkml:trace contextRef="#ctx0" brushRef="#br0" timeOffset="19510.7888">1845 4148 0,'0'0'0,"0"0"16,90 40-16,-19-6 15,10 6 1,-7-6 0,3-4-16,-2 7 15,11-8-15,9-5 16,-2-17-1,14-12-15,15-13 16,3-14 0,-12-8-16,9-7 15,9 4 1,-15-4-16,-3 10 16,3 18-16,-9 11 15,-6 16 1,-5 8-16,5 16 15,6 7 1,-18 4-16,-5-1 16,2 3-16,12-8 15,0-10 1,-2-25-16,8-2 16,6-8-1,-6-8 1,-3 0-16,18-2 15,6-1-15,-12 12 16,9 1 0,6 14-16,-8 8 15,5 3 1,3 2-16,-6 3 16,-9-1-1,9 4-15,-3-3 16,-3 5-16,6-13 15,6 10 1,-3 6-16,3 5 16,21 3-1,17 12-15,22 7 16,29-4-16</inkml:trace>
  <inkml:trace contextRef="#ctx0" brushRef="#br0" timeOffset="26118.7019">23412 717 0,'0'0'0,"0"0"16,-86 90-1,-10 5-15,-5 8 16,0 1-16,6-1 16,14 0-1,-2-21 1,12 0-16,2 13 16,1-8-16,-7 17 15,-2-20 1,11-4-16,-11 15 15,0 8 1,-10 8-16,1-16 16,0-2-1,5 23-15,-20 1 16,3-22-16,3 3 16,11 5-1,16-16-15,-7 1 16,10-14-1,-4 3-15,13 2 16,8-13 0,10 0-16,-1-13 15,-9 5 1,4-18 0,44-40-16,-185 206 15,173-214 1,-3-7-16,0-1 15,4 16 1,-10-6-16,3-4 16,3 10-1,9 2-15,-3 6 16,-3-2 0,9-14-1,3 8-15,-6 2 16,6 4-16,3-14 15,0 10 1,-3-4-16,-6-25 16,6 27-1,0 0-15,0 0 16</inkml:trace>
  <inkml:trace contextRef="#ctx0" brushRef="#br0" timeOffset="28211.716">21909 3714 0,'119'-145'0,"-27"18"15,-14 21 1,8 14-16,-3-12 16,0 6-16,-5 3 15,8-8 1,1-13-16,-4 5 16,-3-3-1,1-11-15,-4 1 16,3 5-1,-2 8-15,2 0 16,0 2-16,-2 6 16,-7 16-1,-5-3-15,-10 0 16,-5 11 0,-12 10-16,-4 3 15,-5 2 1,-3 11-16,0 8 15,-1 13 1,-8 6-16,-3 18 16,-3-5-1,-9 10-15,-3 6 16,-3 7-16,-3-2 16,0 8-1,0-8-15,0 0 16,-3 8-1,0 10-15,-3-2 16,-2-3-16,-1 1 16,-6 9-1,-6-7-15,-6 3 16,-8 12 0,-7-10-16,3 1 15,1 4 1,-1-10-1,-5-8-15,11-1 16,12 4-16,9-24 16,6 13-1,9-3-15,15 3 16,6-8-16,9 5 16,0-2-1,8 2-15,4 3 16,3 3-1,-42-11-15,0 0 16,0 0-16</inkml:trace>
  <inkml:trace contextRef="#ctx0" brushRef="#br0" timeOffset="28845.6724">20983 3064 0,'0'0'16,"0"0"-16,0 0 15,0 0 1,0 0-16,-6 76 15,-9-49 1,0-3-16,4 7 16,-1 4-1,0-6-15,3 11 16,6-3-16,0-3 16,3-5-1,-3 8-15,9-5 16,0-6-1,6 1-15,-6-1 16,-6-15 0,6 2-16,3-18 15,5-6-15,19-15 16,21-19 0,44-24-16,48-32 15,44-18 1,28-24-16,5 3 15,-223 140 1,0 0-16,0 0 16</inkml:trace>
  <inkml:trace contextRef="#ctx0" brushRef="#br0" timeOffset="36417.5062">524 4249 0,'0'0'0,"45"5"16,2-2-1,13 5-15,5 2 16,-8-2-16,11 5 16,-5-2-1,11 0 1,12-1-16,13 3 16,5-5-16,-3 8 15,6-3 1,12-5-16,-3-2 15,6-1-15,24-2 16,-9-1 0,-3 1-1,27 0-15,-3 5 16,-7-6-16,7-2 16,-9 11-1,0-1-15,5-4 16,-8 2-1,-6 10-15,6 1 16,-18-11 0,15 2-16,-3 3 15,0 6 1,5-9-16,-2 1 16,-18 2-16,15 6 15,-3-6 1,-9 3-16,12 2 15,-9-4-15,-12 2 16,6-1 0,0-1-1,-3-1-15,6 3 16,3-6-16,-9-7 16,3 2-1,9 3-15,-6-5 16,3-8-1,6-1-15,-12-4 16,6-1 0,9-2-16,-9-8 15,-9-8 1,9-3-16,-12-11 16,-9-1-1,6-4-15,0-16 16,-12 4-16,-12-4 15,1 14-15,-10-6 16,0-5 0,-14 1-16,-13-7 15,-14-1 1,-12 7-16,-12 3 16,-6 2-1,-15 8-15,0-10 16,-18 5-1,0 0-15,-12 6 16,-3-6 0,-11 5-16,-4 1 15,-17-4 1,-10 4-16,-5-4 16,-3 4-16,-10 4 15,-2-2 1,-18 8-16,9 0 15,0 3 1,-21-6-16,-6-7 16,0 7-16,-9-5 15,0-5 1,3 5-16,-14 8 16,-7 0-1,9 8-15,-17-8 16,14 13-1,-15-5-15,0 2 16,-2 6 0,-10-5-16,10 7 15,-1 9 1,6-4-16,-8 6 16,-7 3-16,-2 5 15,-4 0 1,10 5-16,-1 11 15,0-3 1,-8 11-16,8 3 16,1 4-1,8-7-15,18 3 16,-2 4-16,11-1 16,21-1-1,-6-6 1,15 4-16,14 2 15,16-5 1,-9 5-16,5 8 16,13 3-16,20 7 15,10 6 1,2 0-16,3 8 16,1 8-16,8 2 15,6 6 1,3 8-16,15 7 15,9-2 1,9 5-16,9-10 16,12 0-16,17-9 15,7-2 1,14-7-16,13-9 16,23 0-1,15 0-15,0-18 16,18-6-1,21-5 1,-7-2-16,34-6 16,-4-10-16,28-3 15,2-8 1,24 7-16,21 23 16,-259-30-16,0 0 15,0 0 1</inkml:trace>
  <inkml:trace contextRef="#ctx0" brushRef="#br0" timeOffset="42212.7223">1816 4416 0,'0'0'0,"104"13"16,30 19-1,9 2 1,20 11-16,-17-8 16,-3 0-1,0 0-15,6-8 16,0-2-16,11-6 16,-2-8-1,3 8-15,11-13 16,-5-3-16,15 1 15,-10-4 1,7-4-16,-4-6 16,10-3-1,5-5-15,-8 3 16,8-6 0,-17 1-16,12-1 15,-10 4 1,4 4-16,-10 0 15,-14 1 1,0-3-16,-12 5 16,-9-8-1,3 0-15,-9 3 16,-6-1-16,-6-7 16,-3-3-1,-12 1-15,-6-6 16,-2 2-16,-10-7 15,-15-3 1,-5 10 0,-10-5-16,-5-10 15,-6-3-15,-7-5 16,-2-3 0,-15 0-16,-3-5 15,-9-3 1,-12 5-16,-9 4 15,-18-4-15,-5 0 16,-13-10 0,-6 0-16,-8 5 15,-9 3 1,-7 3-16,-14 2 16,-12 5-1,3-2-15,-6-3 16,-12 3-1,5 5-15,1 2 16,-9 4-16,-3-4 16,3-2-1,0-13-15,0 5 16,-3-5 0,0 0-16,-17 5 15,8-3 1,-9 1-1,-3 4-15,9-1 16,-18-7-16,-2 6 16,-7 11-1,-15 5-15,7 8 16,-19 21-16,4 8 16,-15 16-1,2 18-15,-8 22 16,-15 29-16,226-85 15,0 0 1,0 0-16</inkml:trace>
  <inkml:trace contextRef="#ctx0" brushRef="#br0" timeOffset="84327.7307">1113 3511 0,'72'45'16,"-72"-45"-16,21 55 15,29 30 1,1 13-16,-13 0 15,-5 5 1,0-5-16,-6-3 16,2-13-1,10-11-15,0-12 16,14-6 0,-2-16-16,9-8 15,5-27 1,6-15-16,16-13 15,8-19-15,3-14 16,-3-23 0,13-23-16,14-17 15,0-13 1,-3-16-16,6 0 16,18-7-16,11-22 15,34-11 1,14-10-1,19 3-15,8-6 16</inkml:trace>
  <inkml:trace contextRef="#ctx0" brushRef="#br0" timeOffset="98068.198">2554 7103 0,'3'35'16,"-3"-35"-1,0 0-15,0 0 16,44 40-16,-23-27 16,6 11-1,-3-14-15,-3 9 16,0-9 0,14-4-16,4-6 15,12-8-15,14-11 16,3-13-1,-2-5-15,14-13 16,10-3 0,2 6-16,-15 9 15,-5 12 1,-7 18-16,-5 5 16,-1 22-1,-2 5-15,-10 10 16,4 8-16,-6-7 15,-4 2 1,1-13-16,6-3 16,2-16-1,7-7-15,5-6 16,-8-6-16,5-1 16,-11 1-1,9 9-15,5 5 16,4 3-1,-1 5-15,-5 2 16,-7 6 0,-5 0-16,-7-3 15,-2 0 1,3-13-16,-4-2 16,4-4-1,-3-2-15,-1-5 16,7 5-1,-9 0-15,6 3 16,-1 5-16,4 5 16,-4 3-1,1-2-15,3 7 16,-1-5-16,-5-3 16,0 6-1,-9-14-15,2-5 16,10 0-1,3-5 1,2-3-16,1-5 16,2 8-1,-5 2-15,-3 8 16,-6 3-16,-4 6 16,-8 4-1,6 4-15,3 4 16,2 1-1,1-1-15,-3-5 16,-1-2-16,4-6 16,0-7-1,-3-1-15,-7 0 16,1 1 0,-12-4-16,6 6 15,-6 0 1,18 8-16,14 8 15,-2 5 1</inkml:trace>
  <inkml:trace contextRef="#ctx0" brushRef="#br0" timeOffset="103323.455">1673 8172 0,'0'0'0,"56"-10"16,16-6-16,20-11 16,21-10-1,-6 3-15,-8 0 16,5 2-1,12 5-15,-9-2 16,-12 3-16,-17 5 16,-13 10-1,-8 6-15,-10 7 16,-14 1 0,-18 0-16,-12-9 15,-30-17 1,27 23-16,0 0 15,0 0 1</inkml:trace>
  <inkml:trace contextRef="#ctx0" brushRef="#br0" timeOffset="103779.2441">1908 8566 0,'0'0'16,"-3"51"-16,3 39 16,3 50-1,-9 37-15,0 6 16,-12-1 0,0-2-16,3-16 15,7-26 1,5-27-16,6-32 15,17-18 1,16-24-16,27-24 16,17-15-1,9-17-15,21-7 16,18-9 0,-9-4-16,-3-1 15,-11 3-15,8 3 16,-21 4-1,-15-4-15,-29 10 16,-15-5 0,-21 8-16,-18-16 15,-36-3-15,42 40 16,0 0 0,0 0-16</inkml:trace>
  <inkml:trace contextRef="#ctx0" brushRef="#br0" timeOffset="104207.0924">1956 9051 0,'0'0'0,"53"-19"16,33-7-1,1-1-15,-4-2 16,6 5 0,-11 8-16,-13 1 15,-8 1-15,-27 12 16,-13 7 0,-22 21-16,-31 27 15,-30 11 1,-8 23-1,8-2-15,4 5 16,20-14-16,12-15 16,25-13-1,19-16-15,25-19 16,36-26 0,14-24-16,33-27 15,15-39-15,29-27 16,-166 130-1,0 0-15,0 0 16</inkml:trace>
  <inkml:trace contextRef="#ctx0" brushRef="#br0" timeOffset="104402.7929">3908 8119 0,'0'0'16,"0"0"-16,-54 51 15,4 17 1,-22 41-16,-17 21 16,0 7-1,3-2-15,17-11 16,69-124 0,0 0-16,0 0 15</inkml:trace>
  <inkml:trace contextRef="#ctx0" brushRef="#br0" timeOffset="104785.4211">3729 8776 0,'0'0'16,"66"-45"-16,56-24 16,24-21-1,-3 2-15,-6 12 16,-3 12-1,-12 6-15,-24 13 16,-18 8-16,-11 16 16,-7 21-1,-14 21-15,-7 24 16,-20 24 0,-6 26-16,-21 11 15,3 10-15,-12 9 16,3-4-1,-2-12-15,-7-19 16,0-24 0,-12-13-16,-15-19 15,-8-5 1,-30-15-16,86-14 16,0 0-16,0 0 15</inkml:trace>
  <inkml:trace contextRef="#ctx0" brushRef="#br0" timeOffset="105453.2439">4018 9188 0,'0'0'0,"0"0"16,63-39-16,-7 9 15,-8 1-15,-4 16 16,-11 3-1,-6 15-15,-18 5 16,-6 19 0,-21 11-16,-9 16 15,-14 23-15,-7-13 16,15-5 0,1-13-1,20-17-15,24-9 16,8-20-1,13-10-15,6-23 16,2-6-16,-2-22 16,0-17-1,-15-6-15,-6-6 16,-42 1 0,-18 13-16,-23 10 15,2 30 1,-8 42-16,-7 34 15,10 35-15,2 13 16,16 34 0,5 11-16,21 13 15,24 11-15,18-16 16,24-16 0,17-24-1,34-26-15,17-27 16,30-29-1,23-26-15,7-24 16,32-24-16,1-26 16,5-22-1,-15-10-15,-29-8 16,-12-3 0,-15-15-16,-27-9 15,-12-13-15,9-5 16,-107 164-1,0 0-15,0 0 16</inkml:trace>
  <inkml:trace contextRef="#ctx0" brushRef="#br0" timeOffset="121877.3205">17974 12284 0,'0'0'0,"0"0"16,0 0-1,0 0-15,0 0 16,39 60 0,-27-38-16,0 4 15,-3 1-15,-1-1 16,-2-10 0,3 18-16,0-10 15,3 2 1,0-2-16,3-5 15,3-6 1,3-5-16,0 5 16,5 0-1,-2 1-15,3-6 16,0-3 0,-1-8-16,-2-5 15,-6-5 1,-3-8-16,6-11 15,0-10-15,2-3 16,13-3 0,6-5-16,8 0 15,7-2 1,6-9-16,-4 4 16,-8 7-16,-7 0 15,4 16 1,0 8-16,5 5 15,7 3 1,-1-1 0,-2-20-16,-57 42 15,0 0-15,0 0 16</inkml:trace>
  <inkml:trace contextRef="#ctx0" brushRef="#br0" timeOffset="124039.6715">18221 10633 0,'0'0'16,"0"0"-1,0 0-15,33 55 16,-24-20-16,6 2 16,-6 2-1,3 6 1,-1 8-16,-2 0 16,6-8-16,-6-10 15,0-12 1,3-7-16,6-8 15,-3-10 1,15-20-16,5-4 16,16-14-16,8-15 15,13-6 1,2-16-16,10-5 16,5-3-1,3-10-15</inkml:trace>
  <inkml:trace contextRef="#ctx0" brushRef="#br0" timeOffset="126061.0419">17935 6130 0,'0'18'16,"0"-18"-1,0 0-15,0 0 16,0 0-16,3 56 15,-9-35 1,6 3-16,-3-3 16,-5 3-1,-1 0-15,-3 0 16,3-3 0,0 3-16,3 7 15,-6 6 1,6 0-16,3 6 15,6-6 1,6-6-16,-3 1 16,9-3-1,-3 0-15,6-5 16,-1-13-16,1 2 16,0-5-1,6-5-15,9 5 16,-4-14-1,4-7-15,12-3 16,-3-8-16,5-10 16,1-19-1,8-10-15,-2-6 16,8-5 0,13 0-16,8-3 15,15-13 1,7-5-16,11 7 15</inkml:trace>
  <inkml:trace contextRef="#ctx0" brushRef="#br0" timeOffset="133634.8044">9828 5945 0,'0'0'15,"0"0"-15,0 0 16,56 50 0,-32-24-16,0 1 15,0-1-15,0 1 16,0 5-1,8-1 1,10 1-16,3 0 16,-4-6-16,1 9 15,6-4 1,-4-4-16,4 5 16,5-1-1,1 6-15,5-2 16,4-1-1,0-2-15,-1-3 16,-2 5-16,-1-10 16,18 0-1,-5-3-15,8 0 16,-2-5 0,-1 0-16,6 0 15,7-3 1,-10-2-16,-3-1 15,7 1-15,5 0 16,-6-4 0,-2-1-16,-7 7 15,3-2 1,-2 7-16,-1 3 16,1 0-1,-10 6-15,-2-1 16,2 1-16,7-3 15,2-1 1,-6-1-16,-2-1 16,5-8-1,7 3-15,5-6 16,0 4 0,-8-4-16,-1-7 15,10 7 1,11 4-16,-6-12 15,0-2-15,-2 0 16,11 0 0,6 0-16,-6-2 15,-2-1 1,8 6-16,3-9 16,-12 4-1,12 4-15,-3-2 16,4-8-1,-10 6-15,-6-1 16,6 6 0,3-1-16,-5 1 15,-4 0 1,3 5-16,6-8 16,-5 5-16,-1-2 15,3-1 1,3 1-16,-2 0 15,-4 4-15,-3-7 16,9 6 0,3 4-16,-8-2 15,-1 0 1,6 0-16,-6 0 16,1 0-1,2-3-15,9 6 16,3 0-1,-12-4-15,12 7 16,15 2 0,-6-6-16,9 6 15,9 5 1,-12-10-16,6-1 16,12 4-16,-6-4 15,9-7 1,6 5-16,-9-3 15,8-8-15,1-7 16,3 2 0,0 3-16,-9-1 15,2 1 1,1-11-16,-9 0 16,12 8-1,0-8-15,-18-2 16,0-6-1,2 6-15,-8-1 16,0 3 0,9 6-16,-9-12 15,-24 4 1,1 2-16,-4 0 16,-9 0-16,-12 3 15,-2 8 1,-7-11-16,-2 5 15,-10 3-15,-2 0 16,-4 6 0,-23-4-16,6-7 15,0 8 1,-4-3-16,1 5 16,-18-2-1,3 5-15,-3-3 16,-3 1-1,-6-1-15,-12-5 16,6 6-16,3 2 31,-9-6-31,-3 1 0,3-6 16,0 19 0</inkml:trace>
  <inkml:trace contextRef="#ctx0" brushRef="#br0" timeOffset="155962.1287">1334 11035 0,'0'0'0,"0"0"16,62-8-16,-29 8 15,-3-3 1,-4 11-16,7 8 16,-3-3-16,6 8 15,5-5 1,-2 11-16,6-3 16,-10-6-1,7 3-15,0-5 16,-13 0-1,4-5-15,0-1 16,0-12 0,14-17-16,7-15 15,14-11 1,-11-14-16,5-7 16,-11-2-16,5 9 15,-11 14 1,12 11-16,-7 15 15,4 12 1,-15 14-16,2 9 16,-5 13-1,-9 14-15,2 4 16,-5-4-16,0-6 16,6-11-1,11-10-15,4-11 16,6-7-1,2-9-15,1-21 16,5-5 0,4-5-16,5-6 15,7 3 1,-7 8-16,-5 11 16,-7 5-1,1 5-15,2 11 16,-5 5-16,-1 8 15,-2-1 1,3 1-16,-7-2 16,-2 2-1,-3 0-15,-1 2 16,4-7-16,3 2 16,-4-5-1,7 0-15,-10-3 16,-2 1-1,-6-6 1,0 3-16,-4-6 16,7 11-16,-3 0 15,0 0 1,-1-5-16,1-1 16,-3 6-1,3 3-15,-4 0 16,-2-3-16,-6-3 15,3 0 1,0 3-16,2-2 16,4-6-1,3-3-15,3-2 16,2-3 0,7-2-16,0-4 15,-4-1-15,-5-4 16,3-5-1,-1 3 1,4-5-16,0 5 16,-1 2-16,-2-4 15,6 7 1,-4 3-16,-5 2 16,-6 3-16,-6 3 15,-4 5 1,-5 3-16,-6 0 15,0 2 1,-6 0-16,6 3 16,-6 3-16,6-6 15,0 9 1,0-12-16,3 4 16,0-6-1,-6 5-15,3 3 16,-1-8-1,1 0 1,0 3-16,-3-3 16,3 3-16,-3-1 15,6-2 1,-3 0-16,0 8 16,-3-7-1,-3 1-15,0 4 16,3-1-16,-6 0 15,0 1 1,0-1-16,0 0 16,0 3-1,-3-2-15,3 2 16,0-3-16,0-2 16,-3 5-1,6 0-15,-3 0 16,0 0-1,0 0 1,0 0-16,0 0 16,0 0-1,0 0-15,0 0 16,0 0-16,0 0 16,0 0-16,0 0 15,0 0 1,0 0-16,0 0 15,0 0 1,0 0-16</inkml:trace>
  <inkml:trace contextRef="#ctx0" brushRef="#br0" timeOffset="157060.1943">2206 12749 0,'0'0'0,"0"0"15,68 16 1,6 3-16,10-1 15,11 3 1,0 0-16,9-2 16,7 2-1,-4-2-15,-12-3 16,-6-3-16,-5 0 16,-16-5-1,-11 0-15,-19 0 16,-11-3-1,-21 0-15,-9 6 16,-21 0 0,-11 4-16,-13 12 15,-21 2 1,-5 5 0,-3 6-16,-22 8 0,-14 2 15,-6 0 1,0 22-16,-6 2 15,-3 5 1,12-5-16,21-2 16,12-1-1,8-2-15,22-6 16,29-18-16,15-16 16,18-31-1,-9 2-15,0 0 16,0 0-1</inkml:trace>
  <inkml:trace contextRef="#ctx0" brushRef="#br0" timeOffset="157469.3406">4036 12556 0,'0'0'0,"-42"74"16,1 51 0,2 44-16,6 16 15,12 13 1,13-7-16,2-16 16,9-19-16,2-19 15,10-31 1,0-32-16,-3-71 15,-12-3 1,0 0-16,0 0 16</inkml:trace>
  <inkml:trace contextRef="#ctx0" brushRef="#br0" timeOffset="157941.8495">4670 12252 0,'0'0'0,"0"0"16,-45 122-1,22 15-15,8 22 16,3 23-16,3-12 15,9-25 1,9-20-16,9-22 16,8-27-1,10-23-15,12-18 16,5-19-16,7-11 16,5-5-1,1 3-15,-7-1 16,-14 9-1,-6 10 1,-21 5-16,-13-2 16,-13 19-1,-19 12-15,-27 3 16,-17 6 0,-22 5-16,-11-1 15,-21-12-15,125-56 16,0 0-16,0 0 15</inkml:trace>
  <inkml:trace contextRef="#ctx0" brushRef="#br0" timeOffset="158129.3482">4700 12680 0,'0'0'15,"38"-34"-15,34-6 16,23-5 0,3 8-1,7 16-15,-1 8 16,0-3-16</inkml:trace>
  <inkml:trace contextRef="#ctx0" brushRef="#br0" timeOffset="159300.7729">5578 13633 0,'0'0'0,"18"47"15,5 12 1,16-1-16,0-21 15,2-8 1,-8-5-16,3-16 16,-6-24-1,2-24-15,-2-15 16,-6-22 0,-6-13-16,-12-13 15,-9 0-15,-12 7 16,-3 17-1,-9 13-15,-5 26 16,-4 24-16,-9 40 16,7 26-1,11 14-15,15 15 16,15-2 0,15-11-16,-18-66 15,0 0 1,0 0-16</inkml:trace>
  <inkml:trace contextRef="#ctx0" brushRef="#br0" timeOffset="159642.8581">6268 13217 0,'0'0'16,"0"0"-16,45-34 15,-21 16 1,-3 15 0,-10 19-16,-2 31 15,0 17-15,-3 13 16,0 2-1,15-2-15,3-14 16,15-20 0,-1-20-16,4-25 15,-3-35-15,-1-27 16,-2-23 0,-6-16-16,-12-6 15,-18 1 1,-9 5-16,-12 10 15,-15 29 1,-17 30-16,-19 47 16,-2 46-1,-1 46-15,75-105 16,0 0-16,0 0 16</inkml:trace>
  <inkml:trace contextRef="#ctx0" brushRef="#br0" timeOffset="160244.6803">6980 12590 0,'0'0'0,"0"0"15,-36-10 1,18 15-16,9 24 16,9 27-1,3 31-15,9 27 16,3 16 0,3 7-16,-3 3 15,2-13-15,-5-23 16,-6-28-1,-3-31-15,-6-45 16,-20-39 0,23 39-16,0 0 15,0 0-15</inkml:trace>
  <inkml:trace contextRef="#ctx0" brushRef="#br0" timeOffset="160701.9803">6956 12416 0,'0'0'16,"0"0"-16,0 0 16,0 0-1,62-64-15,-29 51 16,-3 10-16,0 9 16,-7 12-1,-8 17-15,-12 23 16,-12 21-1,-12 17-15,-8 4 16,2-7 0,3-14-16,12-21 15,12-18-15,18-19 16,15-29 0,20 0-16,10-18 15,23-32 1,-14 18-16,-19 11 15,-14 16 1,-12 13-16,-21 15 16,-18 33-1,-24 26-15,-24 21 16,-17 3 0,0 8-16,2 0 15,7 5 1,-1 0-16,69-111 15,0 0-15,0 0 16</inkml:trace>
  <inkml:trace contextRef="#ctx0" brushRef="#br0" timeOffset="164133.694">1110 7426 0,'0'0'0,"0"0"16,0 0-16,0 0 15,3-69 1,-15 54-16,0 1 16,-8-2-1,-7 19-15,-3 5 16,-6 11 0,-11 10-16,5 13 15,-3 14 1,13 15-16,8 14 15,18-6-15,12 3 16,9-5 0,6-19-16,11-10 15,1-19 1,-3-11-16,6-20 16,-4-12-1,1-20-15,6-30 16,8-26-16,4-15 15,-3-4 1,-16-2-16,-2 3 16,-9 12-1,-12 20 1,-3 28-16,-9 19 16,-9 32-16,-9 34 15,0 39 1,-6 30-16,7 26 15,-13 22-15,3 7 16,0 19 0,4 0-16,-10 8 15,3 5 1,0-8-16,-2-10 16,2-8-1,0-19-15,3-19 16,4-23-16,14-29 15,6-32 1,15-32-16,20-45 16,-11-100-1,-18 132-15,0 0 16,0 0 0</inkml:trace>
  <inkml:trace contextRef="#ctx0" brushRef="#br0" timeOffset="164628.8893">1717 7479 0,'0'0'15,"0"0"-15,0 0 16,-20 77-1,14-16-15,0 18 16,-3 16 0,6-7-16,0 4 15,6-18-15,9-10 16,6-19 0,5-16-16,-2-19 15,9-25 1,3-28-16,2-20 15,10-27-15,0-16 16,-15 0 0,-7 6-16,-20 4 15,-12 22 1,-11 16 0,-7 13-16,-9 19 15,-6 23-15,10 22 16,-7 12-1,18 12-15,6-1 16,24 3 0,30-3-16,-39-42 15,0 0-15,0 0 16</inkml:trace>
  <inkml:trace contextRef="#ctx0" brushRef="#br0" timeOffset="165065.4222">2366 7421 0,'0'0'0,"0"0"16,0 0-16,-9 58 15,-3-21 1,4 13-16,-4 25 16,6-1-1,0 0-15,12-8 16,12-11-1,2-10 1,16-23-16,18-17 16,-7-18-16,10-27 15,-15-16-15,-4-12 16,-5-9 0,-18 3-16,-6 8 15,-9 5 1,-9 11-16,-12 15 15,-12 14-15,-11 8 16,-10 21 0,0 10-16,4 6 15,8 2 1,18-7-16,30-3 16,15-29-1,9-32-15,-30 45 16,0 0-1,0 0-15</inkml:trace>
  <inkml:trace contextRef="#ctx0" brushRef="#br0" timeOffset="165484.3005">3093 7328 0,'0'0'0,"0"0"16,0 0 0,38 82-16,-32-39 15,0 2 1,-3-8-16,-6-3 15,3 0-15,3-4 16,0-1 0,6-5-16,9-6 15,9-10 1,8-8-16,4-8 16,6-10-1,-4-14-15,4-8 16,-12-8-1,0-4-15,-16-9 16,-2 5 0,-15 1-16,-15-1 15,-5 8 1,-7 14-16,-3 10 16,-3 16-16,6 14 15,7 7 1,5 5-16,18 1 15,21-3-15,11-14 16,-35-2 0,0 0-16,0 0 15</inkml:trace>
  <inkml:trace contextRef="#ctx0" brushRef="#br0" timeOffset="166183.4319">4316 6947 0,'0'0'0,"0"0"16,-36 32-16,15 16 16,6 15-1,-5 17-15,14 23 16,-3-3-1,0 4-15,3-4 16,3 3 0,3 0-16,3-13 15,-3-16-15,3-18 16,-6-19 0,6-34-16,0-43 15,-3 40 1,0 0-16,0 0 15</inkml:trace>
  <inkml:trace contextRef="#ctx0" brushRef="#br0" timeOffset="166729.0175">4182 7043 0,'0'0'16,"0"0"-1,0 0-15,83-51 16,-14 33 0,8-9-16,-6 4 15,-8 12 1,-9 14-16,-19 5 16,-14 10-16,-18 14 15,-15 15 1,-29 9-16,-19 10 15,-11 14-15,2-9 16,7-8 0,17-23-16,15-5 15,18-22 1,21-8-16,18-10 16,21-11-1,11-3-15,10 1 16,-1 7-1,1 6-15,-10 16 16,-20 7 0,-12 11-16,-10 11 15,-20 10 1,-20 16-16,-13 8 16,-27 3-16,-17-3 15,-18-10 1,6-6-16,-4-13 15,16-11 1,8-18-16,31-8 16,2-58-1</inkml:trace>
  <inkml:trace contextRef="#ctx0" brushRef="#br0" timeOffset="228845.5458">6209 6648 0,'0'0'16,"0"0"-1,-36 64-15,9 5 16,-17 18-1,-13 11-15,3-3 16,-2-8 0,2 17-16,10 1 15,-10-1-15,-2-1 16,-7 0 0,4 0-16,-4-2 15,-2-1 1,8-2-16,9 5 15,7-13 1,-10-5-16,4-8 16,2-6-1,3-15-15,12-9 16,7-20-16,-1-17 16,0-20-1,9-30-15,9-13 16,9-26-1,-3-24-15,0 103 16,0 0-16,0 0 16</inkml:trace>
  <inkml:trace contextRef="#ctx0" brushRef="#br0" timeOffset="229088.8978">5197 7074 0,'0'0'0,"0"0"16,89 56-16,-15 37 15,16 28 1,29 35-16,12 37 16,15 24-1,14 32-15,10 26 16,18 32-1,-188-307-15,0 0 16,0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27:59.14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4229 6802 0,'48'16'0,"-48"-16"16,0 0-1,42 39-15,-6-7 16,-10-5-1,7-4-15,-3 7 16,0-7 0,-1-1-16,-2-7 15,-3-4-15,-6 5 16,0-8 0,-1-3-16,1 0 15,0 1 1,3-9-16,-3-8 15,0 1 1,3-3-16,2-14 16,19-5-16,3-15 15,2-6 1,4-5 0,5-3-16,1 0 15,-6 0-15,-4 6 16,-2-4-1,-6 14-15,-4 8 16,-2 6 0,-3 4-16,6 3 15,2-5-15</inkml:trace>
  <inkml:trace contextRef="#ctx0" brushRef="#br0" timeOffset="36544.778">5718 1574 0,'77'50'15,"-77"-50"1,12 61 0,33 34-16,-7 11 15,-2 13-15,-9-5 16,-3-11-1,-1-18-15,-2-14 16,-6-12 0,-3-20-16,-12-25 15,-3-14 1,0-59-16,3 59 16,0 0-1,0 0-15</inkml:trace>
  <inkml:trace contextRef="#ctx0" brushRef="#br0" timeOffset="36885.8676">6105 1558 0,'0'0'0,"47"-37"16,31-13 0,35-16-16,21 0 15,-9 5 1,-3 5-16,9 11 15,-6 21-15,-18 32 16,-18 22 0,-15 28-16,-20 24 15,-24 42 1,-18 35-16,-21 31 16,-18 9-1,-9-1-15,-5-10 16,-10-29-16,-3-40 15,-5-53 1,2-58-16,-8-53 16,65 45-1,0 0 1,0 0-16</inkml:trace>
  <inkml:trace contextRef="#ctx0" brushRef="#br0" timeOffset="37121.7581">6709 733 0,'0'0'16,"0"0"-16,6 66 15,3 24 1,-6 18-16,0 33 16,-3 7-1,-6-8-15,3 24 16,-12-18-1,0-17-15,-9-15 16,3-40-16,21-74 16,0 0-1,0 0 1</inkml:trace>
  <inkml:trace contextRef="#ctx0" brushRef="#br0" timeOffset="37318.3865">6727 1603 0,'0'0'0,"0"0"15,83 74-15,-24-8 16,-2 3 0,0-3-16,-4-21 15,7-31 1,2-46-16,-5-40 16,-4-31-1,-53 103-15,0 0 16,0 0-1</inkml:trace>
  <inkml:trace contextRef="#ctx0" brushRef="#br0" timeOffset="37585.6725">7742 1074 0,'0'0'15,"38"-8"1,19-5-16,20 2 15,15-2-15,7-3 16,-7 3 0,-3-8-16,-2-3 15,2-8 1,-3-15-16,-8-9 16,-10-15-1,-11-6-15,-1-18 16,-56 95-16,0 0 15,0 0 1</inkml:trace>
  <inkml:trace contextRef="#ctx0" brushRef="#br0" timeOffset="37825.0376">8640 452 0,'0'0'0,"0"0"16,-23 119-16,-7-7 15,-18 33 1,-14 16-16,-7 3 15,-2-7-15,-4-1 16,-8 10 0,-9-10-16,-9-7 15,14-9 1,16-21-16,20-37 16,19-37-1,20-56-15,12 11 16,0 0-16,0 0 15</inkml:trace>
  <inkml:trace contextRef="#ctx0" brushRef="#br0" timeOffset="38025.4952">8265 1450 0,'0'0'0,"0"0"16,21 116-16,0 11 15,-12 19 1,6 5-16,-3-6 15,0-18-15,-3 0 16,11-26 0,7-25-16,6-55 15,-33-21 1,0 0-16,0 0 16</inkml:trace>
  <inkml:trace contextRef="#ctx0" brushRef="#br0" timeOffset="38487.7985">9009 1124 0,'0'0'0,"0"0"16,42 6 0,-15 39-16,-9 29 15,-18 16 1,-9 13-16,-9 16 15,0 5 1,0-21-16,18-15 16,9-27-16,12-19 15,18-18 1,23-8-16,25-1 16,2 4-1,-3 10-15,-8-5 16,-16-3-1,-17 8-15,-24 8 16,-21 0 0,-21 11-16,-18 7 15,-18 12 1,-20 1-16,-15-7 16,2-24-16,16-24 15,12-36 1,26-33-16,36-34 15,33-32-15,47-10 16,24 0 0,39 15-16</inkml:trace>
  <inkml:trace contextRef="#ctx0" brushRef="#br0" timeOffset="66437.5992">10265 749 0,'0'0'0,"0"0"15,0 0 1,0 0-16,0 0 16,0 0-1,0 0-15,0 0 16,0 0-16,57 66 16,-36-8-1,6 8-15,-4 11 16,7 16-1,-3 2-15,-6-5 16,-6 8 0,-3-11-16,-12-13 15,-3-8 1,0-34-16,-6-27 16,12-5-1,-3 0-15,0 0 16,0 0-1</inkml:trace>
  <inkml:trace contextRef="#ctx0" brushRef="#br0" timeOffset="66756.7457">10042 1582 0,'0'0'16,"0"0"-16,0 0 15,0 0-15,0 0 16,60-16 0,8-55-16,22-11 15,11-16 1,18-3-16,12 6 16,18 18-1,5 14-15,10 15 16,9 19-1,-22 13-15,1-5 16,-15-8-16,-36-8 16,-101 37-1,0 0-15,0 0 16</inkml:trace>
  <inkml:trace contextRef="#ctx0" brushRef="#br0" timeOffset="67030.0824">11152 1640 0,'0'0'0,"0"0"15,-3 85 1,-3-19 0,-2 6-16,2 7 15,-3 3-15,-6-5 16,0-6-1,-9 3-15,-9-13 16,-14 5-16,-16 6 16,4-12-1,14-25-15,45-35 16,0 0 0,0 0-16</inkml:trace>
  <inkml:trace contextRef="#ctx0" brushRef="#br0" timeOffset="67260.4004">11920 1894 0,'0'0'16,"0"0"-1,45 101-15,3-27 16,17-16-16,-20-58 16,-45 0-1,0 0-15,0 0 16</inkml:trace>
  <inkml:trace contextRef="#ctx0" brushRef="#br0" timeOffset="67915.9291">12652 931 0,'0'0'0,"0"0"16,0 0-16,18 106 15,15-11 1,18 1 0,8-22-16,10-37 15,-7-32-15,-17-16 16,-24-20 0,-18-22-16,-9-5 15,-15-9 1,-3 1-16,6-8 15,9 16-15,9 13 16,27 8 0,24 29-1,5 0-15,19-5 16,29-16 0,9-3-16,-3-5 15,-9 8-15,-15 16 16,-11 13-1,-16 8-15,-23 26 16,-24 6 0,-30 23-16,-29 11 15,-28 3-15,-11 18 16,-9 14 0,5-19-16,19-16 15,14-29-15,25-16 16,32-24-1,20-26 1,22-32-16,18-26 16,8-11-1,6-32-15,-5-26 16,-69 148 0,0 0-16,0 0 15</inkml:trace>
  <inkml:trace contextRef="#ctx0" brushRef="#br0" timeOffset="68768.1728">13355 505 0,'0'0'15,"0"0"-15,27 109 16,-7-11 0,-2 10-16,-9-2 15,-6-6-15,-9-7 16,-6 0-1,3-9-15,-11-20 16,-4-17 0,0-12-1,-9-11-15,-2-6 16,-4-10 0,3-5-16,3 2 15,13-2-15,11-6 16,18-5-1,32-13-15,34 0 16,11-8-16,6-8 16,9-8-1,-5 0-15,-22 8 16,-17 0 0,-37 15-16,-37 9 15,-43 32 1,-44 26-16,-42 31 15,-15 33-15,-2 15 16,-4 11 0,15 5-1,36 14-15,33-6 16,38-24 0,33-20-16,24-36 15,33-33-15,41-49 16,33-44-1,15-53-15,18-21 16,18-8-16,-4-8 16,-8 10-1,-9 24-15,-30 40 16,-30 21 0,-32 61-16,-31 29 15,-32 29 1,-26 24-16,-37 16 15,-20 18-15,-12 3 16,0-2 0,11-9-1,7-13-15,17-23 16,25-27 0,17-24-16,18-19 15,18-28-15,12-11 16,14-8-1,7 2-15,-6 6 16,0 5-16,-7 11 16,16 13-1,-48 0-15,0 0 16,0 0 0</inkml:trace>
  <inkml:trace contextRef="#ctx0" brushRef="#br0" timeOffset="68909.7981">14218 2259 0,'0'0'16,"0"0"-1,92 40-15,6-40 16,-98 0-16,0 0 16,0 0-1</inkml:trace>
  <inkml:trace contextRef="#ctx0" brushRef="#br0" timeOffset="75335.1681">2795 6775 0,'0'0'15,"0"0"-15,51 22 16,-7-4 0,-8-7-16,0 2 15,-7 5 1,-5-4-16,-3-6 15,-3 2 1,-3-7-16,6-11 16,-7-5-1,13-1-15,9 4 16,3-1 0,2-5-16,4 8 15,-6 3 1,-1 8-16,-2 5 15,-6 2-15,0 11 16,-1 3 0,1 0-16,3-3 15,3-5 1,5 5-16,7-2 16,-6-11-16,8-16 15,4-5 1,-7-6-16,7-5 15,-4-7 1,13 7 0,-3 3-16,-1-3 15,1 8 1,-10 5-16,-5 11 16,2 3-16,1 5 15,9 10 1,-1-2-16,4 13 15,-10-13-15,-2 0 16,2 0 0,4-3-16,3 0 15,8 3 1,4 0-16,-10-5 16,-8 10-1,-4-3-15,16 4 16,17-7-16,12-4 15,25-3 1</inkml:trace>
  <inkml:trace contextRef="#ctx0" brushRef="#br0" timeOffset="89586.0073">2572 6894 0,'0'0'15,"0"0"-15,0 0 16,50 77-1,-26-50-15,3 2 16,-9-8-16,6 0 16,5-8-1,16-2 1,0 2-16,8-5 16,4-8-1,-1-11-15,-5-2 16,2-8-1,1-3-15,9 0 16,-4 3-16,-2 0 16,-4 5-1,-8 3-15,-4 5 16,-2 0-16,-3 8 16,0 5-1,11 1-15,13-4 16,-7-2-1,-5-2-15,-3-9 16,-4 3 0,1-5-16,0 10 15,2 1-15,7-4 16,-4 9 0,-2-6-1,0 11-15,-1-5 16,-14 2-16,3 1 15,-3-1 1,-4 0-16,7-2 16,-3 2-16,3-2 15,-1 5 1,1-3-16,0 8 16,0 0-1,-4-5-15,-5 0 16,6 0-1,-12-5-15,-3 5 16,3-8 0,2-3-16,-5 1 15,3-4 1,-6-2-16,9 0 16,0 0-1,0-2-15,5-1 16,-2 1-16,-3-6 15,3 3 1,-6 5-16,5 0 16,-8-8-16,6 5 15,-12 1 1,6 4-16,0 6 16,3 0-1,9 11-15,5-3 16,-32-8-1,0 0-15,0 0 16</inkml:trace>
  <inkml:trace contextRef="#ctx0" brushRef="#br0" timeOffset="102190.095">3331 6762 0,'0'0'0,"0"0"15,53 0 1,-17 3-16,0 5 15,-4 0 1,10 5-16,3-2 16,2-4-1,7 4-15,-6-14 16,5 1 0,-5-1-16,-10 0 15,7-2-15,0 3 16,-1 2-1,4 2-15,0 6 16,2-11 0,-2 1-16,-4 2 15,-5-3 1,-6 8-16,3 1 16,-1 4-1,4-2-15,3 5 16,-4 1-1,1-6-15,3 8 16,-1-9-16,-8 12 16,0-3-1,-6-8-15,-1-3 16,7-2 0,3-3-16,0-3 15,2 0 1,-5-7-16,-3-1 15,0 3-15,-7-8 16,1 9 0,-3-7-16,3 9 15,-3-6 1,-6 3 0,2 8-16,1-10 15,9 15 1,18-2-16,-1-1 15</inkml:trace>
  <inkml:trace contextRef="#ctx0" brushRef="#br0" timeOffset="105847.3092">13772 7394 0,'0'0'16,"0"0"-1,0 0-15,35 43 16,-26-30-16,3 0 15,-3 3 1,0 0-16,0-3 16,3-10-1,0 5-15,3 0 16,5-14 0,13-7-16,3-3 15,9-10-15,-1-6 16,-2 8-1,0-7-15,-4 20 16,-5-2 0,0 13-16,-4 2 15,4 6-15,-9 8 16,3 0 0,-3 3-1,2-9-15,-5 1 16,0-1-16,3 1 15,0 0 1,2-3-16,1 2 16,3 1-1,0-3-15,-3 0 16,-1-1 0,1-1-16,0-4 15,0 1 1,-1-8-16,7 2 15,0 3-15,6 0 16,2 5 0,-2-7-16,0 4 15,-4 6-15,4 0 16,-3-2 0,3-4-16,2 4 15,7-4 1,2 6-16,10-5 15,-4-1 1,-5-2 0,-6-2-16,-4 4 15,-2-2-15,0-2 16,-1 10 0,10 0-16,0 2 15,-4 9 1,-2-11-16,3 5 15,-4 8-15,-5-5 16,0-3 0,-6-5-16,5 8 15,4-8 1,3 8-16,-4-6 16,4 1-16,-6-3 15,-4 0 1,1-6-16,0 4 15,6-6 1,2 2-16,-2 1 16,9 2-1,2 6 1,7-6-16,-7 0 16,4-2-1,-3 8-15,5-9 16,1-2-16,5-5 15,1 5 1,-4-3-16,1 1 16,-10 2-16,7-3 15,2 3 1,7-3-16,-4 1 16,-2 4-1,-4-4-15,-2-1 16,-6 1-1,11 7-15,-5-8 16,-7 3-16,-2-2 16,-6-4-1,5 12 1,-20-12-16,3-4 16,0 7-1,2-5-15,-5 3 16,0 2-16,0-10 15,9 10-15,-7 1 16,-2-1 0,-3 0-16,0 1 15,0-6 1,-3 2-16,-4 4 16,-5 2-16,-6-5 15,12-6 1,-9 8-16,-3-2 15,0 8 1,0-3 0,0-8-16,6 8 15,-6 0 1,6-6-16,-6 6 16,-3-2-16,3 4 15,-3-2 1,6-5-16,-9 3 15,0-4-15,6 6 16,-3-2 0,6 2-16,-6 0 15,0 0 1,0 0-16,0 0 16,0 0-1,0 0-15,0 0 16,0 0-16,0 0 15,0 0 1,0 0 0</inkml:trace>
  <inkml:trace contextRef="#ctx0" brushRef="#br0" timeOffset="110021.9381">18727 7746 0,'33'-45'16,"-33"45"-16,0 0 15,53-34 1,-23 13-16,18-6 16,-15 4-16,-4-7 15,-11 4 1,-9-6-16,6 3 15,-1485-5 1,2958-6-16,-1464-2 16,-1-11-16,1-5 15,-3-11 1,0 5-16,0 9 16,-12-1-1,-3-23-15,-6 7 16,-6 4-1,-6-9-15,-9 5 16,-3 20-16,-12-4 16,-2-5-1,-7 0-15,-3-2 16,-2 5 0,-7 10-1,4 3-15,2-3 16,-11-7-16,2-1 15,4 3 1,-7 6-16,-2 4 16,2 6-1,-2 8-15,2-5 16,-2 2-16,-1 0 16,-8-7-1,-7-1-15,-2 8 16,-6 1-1,-9-9-15,2 13 16,-8 6 0,-3 0-16,-6 10 15,-6 6 1,3 0-16,0-3 16,6 11-1,-7-6-15,1 3 16,3 5-16,6-2 15,3-3 1,9 5-16,-6-2 16,5 5-1,7 0-15,0 8 16,8-11-16,1 8 16,3 3-1,-1 5-15,4 0 16,11 6-1,-2 2-15,2 11 16,-5-1 0,-1 6-16,1 0 15,-9-5 1,2-6-16,1 3 16,-4 3-1,-2 10-15,6-7 16,11-1-16,10 6 15,2-3 1,9 2-16,7-12 16,8 7-16,0-10 15,3-3 1,6 0-16,-2 3 16,-7 7-1,0 6-15,0 8 16,-3-3-1,-2-2-15,5 0 16,-3-1 0,6-2-1,6 3-15,4-1 16,5 6-16,0-5 16,12 0-1,-3-1-15,9-2 16,0-5-16,8 0 15,7-1 1,12 9-16,6-8 16,2-1-1,16 1-15,-1 0 16,13-11-16,14 5 16,18-5-1,3-2-15,3-4 16,12-4-1,9 7-15,9-7 16,6 5 0,-3 2-16,-9-10 15,9 3 1,12 4-16,2-7 16,1-8-1,0 0-15,0-3 16,5 3-16,1 0 15,9 0 1,-1-2-16,16-6 16,5-24-1,-193 24-15,0 0 16,0 0-16</inkml:trace>
  <inkml:trace contextRef="#ctx0" brushRef="#br0" timeOffset="116763.4768">17929 4564 0,'0'0'0,"0"0"16,-65-43 0,17 27-1,-5-28-15,-7 6 16,10 7-16,-16 4 15,-2-2 1,-7 11-16,1-4 16,-3 7-16,2 1 15,-5-4 1,2 2 0,-5 0-16,3 0 15,-7 6-15,4 4 16,0 1-1,-10 2-15,-2-2 16,-3-8 0,6 8-16,8-11 15,-2 8 1,9 8-16,2-11 16,1 11-16,5 3 15,4 10 1,-4 3-16,4 0 15,2 2 1,7-2-16,-1 0 16,13 8-16,-1 0 15,9 2 1,-17 3 0,5 6-16,4 12 15,-1-2-15,0 11 16,10 2-1,2-2-15,6-1 16,6-7 0,6 2-16,0-5 15,12 8 1,3 2-16,9-2 16,6 3-16,12-16 15,0 5 1,12-8-16,8-11 15,10 6 1,14 0-16,4-1 16,5 1-1,18 2 1,9-7-16,12-3 16,-3-6-16,0 1 15,6-9-15,9-2 16,3-10-1,-3 4-15,9-2 16,-9-2 0,-6-6-16,12-3 15,-12-2-15,0-3 16,-3-8 0,-9-2-1,-9-3-15,4 5 16,-10-5-16,-12-3 15,-12 3 1,-14 2-16,-18 6 16,-7-5-1,-8-1-15,-9 4 16,-9-7 0,-6-7-1,-3 6-15,-12-9 16,-6-10-16,-15-6 15,-2-2-15,-13 0 16,-23 5 0,-22 3-16,93 50 15,0 0 1,0 0-16</inkml:trace>
  <inkml:trace contextRef="#ctx0" brushRef="#br0" timeOffset="123464.9791">19903 4418 0,'0'0'0,"0"0"16,18 53 0,-3-3-16,-1-7 15,1-14 1,0 21-16,-6-21 16,3-2-1,-6-6-15,-6-8 16,3-2-16,-6-9 15,-12-7 1,-3-22-16</inkml:trace>
  <inkml:trace contextRef="#ctx0" brushRef="#br0" timeOffset="123935.7174">20168 4106 0,'0'0'15,"0"0"1,68 16-16,-23-11 15,-4 3 1,-2-8-16,0 3 16,2 5-1,7 0-15,-3 5 16,5-8 0,-2 3-16,-9 8 15,-10 5-15,-5 3 16,-9 2-1,-12 6-15,-18 3 16,-15 2 0,-20-6-16,-13 4 15,-5-4 1,2 4-16,4-9 16,2-5-1,1-5-15,-7-18 16,7 12-16</inkml:trace>
  <inkml:trace contextRef="#ctx0" brushRef="#br0" timeOffset="124417.4298">20058 4320 0,'0'0'0,"50"6"16,19-9-1,5 0-15,-14-2 16,-13 8 0,-14-6-1,-6 6-15,-12-1 16,-7 1-16,-2 8 16,-9-4-1,-14 7-15,-10 4 16,-24 11-1,-5-5-15,-10 3 16,10 2-16,-1-13 16,9 7-1,19-9-15,5-6 16,21-1-16,30-1 16,11-12-1,25-4-15,2-1 16,1-7-1,-7 2-15,-17-3 16,-15 1 0,-18 15-16,-30 3 15,-39 19 1,-14-11-16,74-8 16,0 0-1,0 0-15</inkml:trace>
  <inkml:trace contextRef="#ctx0" brushRef="#br0" timeOffset="124668.3615">19653 4873 0,'0'0'16,"0"0"-1,41-13-15,28 16 16,17-19 0,15-3-16,33-7 15,15-6-15,27-10 16,-1-1-1,-20 6-15,-27 11 16,-27 2 0,-23 11-1,-31 10-15,-26 3 16,-18 0-16,-33 0 16,-41 11-1,-42-11-15</inkml:trace>
  <inkml:trace contextRef="#ctx0" brushRef="#br0" timeOffset="124918.7323">19941 4818 0,'0'0'0,"0"0"16,-8 84-1,-7-18-15,3 22 16,-6-4-1,0 1-15,0-8 16,0-3 0,0 8-1,4-13-15,5-8 16,0-11-16,0-16 16,-9-10-1,-3-35-15</inkml:trace>
  <inkml:trace contextRef="#ctx0" brushRef="#br0" timeOffset="125252.839">20305 4998 0,'0'0'16,"9"47"0,-4 27-16,1 16 15,-9 5 1,0 1-16,-2-1 16,-7-10-1,-3 2-15,6-10 16,-3-3-16,3-11 15,6-15 1,-9-14-16,-15-13 16,-32-15-1,17-49-15</inkml:trace>
  <inkml:trace contextRef="#ctx0" brushRef="#br0" timeOffset="126001.1157">20111 5125 0,'0'0'0,"0"0"15,45 42 1,-21-8-1,2 1-15,-2-4 16,0 1-16,-9-3 16,3-2-1,-3-11-15,8-8 16,10-16-16,30-14 16,35-20-1,12-13-15,12-4 16,12 6-1,-15 11-15,-24 13 16,-26 10 0,-28 19-1,-17 16-15,-24 16 16,-24 13-16,-26 13 16,-34 6-1,-5-1-15,-6 1 16,6 2-16,-1-11 15,7-10 1,6-13-16,14-8 16,10-24-1,11-11-15,6-18 16,30-21 0,6-8-16,27 8 15,9 5-15,-4 10 16,16 22-1,3 8 1,-1 18-16,4 13 16,-4 9-16,-2 10 15,-6 2 1,-7-7-16,7 0 16,-3-16-1,5-19-15,7-16 16,12-13-16,14-15 15,-6-19 1,-2-6-16,-69 64 16,0 0-1,0 0-15</inkml:trace>
  <inkml:trace contextRef="#ctx0" brushRef="#br0" timeOffset="126571.7666">21543 5140 0,'0'0'15,"44"6"-15,10 2 16,17-8 0,-8 2-16,-1-18 15,-8-2 1,-18-6-16,-18-16 16,-27 17-1,-21-30-15,-18 16 16,48 37-1,0 0-15,0 0 16,-38-59-16,-4 83 16,12 5-1,9 11-15,6 8 16,0 7-16,-5 9 16,-7 10-1,-6 8-15,-3 2 16,-5-7-1,8-8-15,-6-6 16,-2-10 0,2-10-1,0-17-15,4-18 16,-7-26-16,24-22 16,21-45-1,-3 85-15,0 0 16,36-53-16,59 19 15,-3 18 1,-2 21-16,-4 1 16,-6 17-1,-8 7 1,-7 1-16,-11 4 16,-16-1-16,1-10 15,-9-19-15,0-10 16,8-19-1</inkml:trace>
  <inkml:trace contextRef="#ctx0" brushRef="#br0" timeOffset="126906.9218">22823 4675 0,'0'0'0,"0"0"16,-51 66 0,9-21-16,-17-11 15,-1 3 1,-5-10-1,-4-9-15,4-10 0,5 3 16,1 7 0,5-12-1,13-4-15,-4-7 16,45 5-16,0 0 16,0 0-1</inkml:trace>
  <inkml:trace contextRef="#ctx0" brushRef="#br0" timeOffset="127128.3305">22480 5029 0,'0'0'0,"0"0"16,27 93-16,-24-11 16,-6 8-1,-18 13-15,3-10 16,-8-3 0,2 2-16,3-15 15,6-24-15,3-8 16,9-19-1,0-13 1,0-18-16,0-16 16,9-16-1,6-29-15,33-21 16</inkml:trace>
  <inkml:trace contextRef="#ctx0" brushRef="#br0" timeOffset="127517.3286">22953 4823 0,'0'0'15,"51"-8"-15,18 5 16,14 9-16,-18-4 16,-17 9-1,-18 5-15,-12-6 16,-48-12-1,-39 10-15,-26 13 16,-24 5 0,3 6-16,12 13 15,32 13 1,28-13-16,32 11 16,18-6-1,18-8-15,17-7 16,22-22-1,20-26-15,15-19 16,18-18-16,6-14 16,-11-18-1,-111 82-15,0 0 16,0 0 0</inkml:trace>
  <inkml:trace contextRef="#ctx0" brushRef="#br0" timeOffset="127911.28">23111 4789 0,'0'0'16,"0"0"0,-38 92-1,-1-15-15,-9 0 16,4-11 0,14-5-16,6-19 15,18-8-15,9-7 16,15-3-16,18-1 15,11 1 1,1 5-16,-4-2 16,-8 5-1,-6-3-15,-12 0 16,-15 2 0,-12 6-16,-12-2 15,-21-3-15,1-9 16,5 1-1,6-13-15,3 2 16,7-10 0,8-3-1,9-8-15,3 2 16,12-12-16,5-32 16,1-51-1</inkml:trace>
  <inkml:trace contextRef="#ctx0" brushRef="#br0" timeOffset="128801.9074">23373 4720 0,'0'0'0,"48"-8"16,8 5-1,1 3-15,2-5 16,-5 0-1,-9-9-15,-7-1 16,-17 4 0,-12-13-1,-18 11-15,-24 2 16,-14 6-16,-10 5 16,10 5-1,-10 6-15,1 10 16,8 3-16,0 5 15,7 8 1,11 3-16,12 5 16,9-6-1,24-2-15,27 8 16,17-13 0,19-3-16,8-13 15,9 3-15,-3-11 16,-17-1-1,-22-1-15,-23 2 16,-33 8 0,-42-11-1,-29 3-15,-21 8 16,-9 13-16,5 5 16,22-7-1,23-1-15,19 1 16,23-1-1,21-2-15,18-14 16,17-2-16,16-8 16,8-21-1,18-29-15,-8-3 16,-1-8 0,-32 16-16,-15-8 15,-18 19-15,-24 2 16,-24 19-1,-12 8-15,-5 15 16,2 14 0,4 18-1,8 19-15,0 21 16,9 24-16,10 5 16,-1 3-1,12-3-15,6 0 16,6-13-1,0-8-15,6-27 16,-3-18-16,0-15 16,-9-28-1,-6-31-15,-3-26 16,-3-49-16,15 104 16,0 0-1,0 0-15</inkml:trace>
  <inkml:trace contextRef="#ctx0" brushRef="#br0" timeOffset="130290.7513">24028 4238 0,'0'0'0,"0"0"15,0 0 1,24 53-16,-27-26 15,-9-4 1,-6-1-16,-12-7 16,-14-7-1,-13-5-15,-2 8 16,8-3 0,18 0-16,21-6 15,33-4-15,42 2 16,35-11-1,33-2 1,3 7-16,-3-2 16,-18 11-16,-24 2 15,-29 9 1,-25 2-16,-20-3 16,-36 5-1,-26-2-15,-31 13 16,-14-10-16,-15 2 15,3 3 1,6 13-16,17-5 16,16 2-1,11-8-15,18-2 16,22 3 0,14-11-16,29 2 15,28 1-15,11 10 16,1-8-1,-10 0-15,-17 8 16,-18 5 0,-36 19-1,-21 3-15,-26 7 16,-16 17-16,-8 7 16,-9 11-1,8 0-15,10-3 16,17 0-1,19-21-15,11-5 16,15-21-16,6-16 16,6-19-1,6-24-15,6-28 16,3-33 0,20-18-16,25-21 15,8-3-15,13 1 16,-16 7-1,-5 13 1,-10 22-16,-14 23 16,-15 19-1,-12 24-15,-9 29 16,-6 23-16,-3 22 16,-9 16-1,-3 7-15,-8 9 16,-1-3-1,6-6-15,-6 1 16,3-19-16,4-16 16,2-26-1,6-14-15,0-20 16,0-19 0,6-17-16,12-12 15,9-11-15,15-13 16,0 3-1,-4-6-15,4 19 16,-9 13 0,-3 13-1,-3 22-15,3 15 16,0 13-16,-6 9 16,2 13-1,-2-1-15,-3 1 16,3-3-1,-3-8-15,-6-16 16,3-5-16,3-16 16,-3-13-1,0-5-15,6-11 16,3-14-16,6-7 16,6-5-1,8 7-15,7 1 16,3 4-1,-4 14-15,-5 6 16,-3 23 0,-9 10-16,0 33 15,-10 4 1,-11 25-16,0 10 16,-8 24-1,-7 8-15,-9 5 16,-6 2-1,0 1-15,7-13 16,11-19-16,6-16 16,6-26-1,0-22-15,6-31 16,3-27 0,-3-31-16,-12-32 15</inkml:trace>
  <inkml:trace contextRef="#ctx0" brushRef="#br0" timeOffset="130588.1161">24495 4228 0,'0'0'0,"63"5"15,14 16 1,3 3-16,-8 5 16,-4-8-1,-5 0-15,-4-10 16,-5 2 0,0-5-16,11 0 15,21 3 1,-5-1-16,-81-10 15,0 0-15,0 0 16</inkml:trace>
  <inkml:trace contextRef="#ctx0" brushRef="#br0" timeOffset="158298.3739">14132 7643 0,'0'0'0,"0"0"16,-42-34-1,15 5-15,9 5 16,-2-13 0,20 37-16,0 0 15,0 0 1</inkml:trace>
  <inkml:trace contextRef="#ctx0" brushRef="#br0" timeOffset="161092.1832">13849 7551 0,'0'0'16,"0"0"0,39 2-16,-16-2 15,1 3 1,-3-6-16,3 3 15,0-2 1,-3-4-16,-7 1 16,13 5-16,-9 0 15,3 0 1,-3 0 0,3 3-16,-7-3 15,4 2-15,0 4 16,-3-4-1,-3-2-15,0 0 16,0 3 0,0-3-16,-3 3 15,3-9-15,-4 9 16,1-6 0,-3 3-16,0 0 15,3 0 1,-3 3-16,0 5 15,3 0-15,0-3 16,3 3 0,3-8-16,3 3 15,-1-1 1,4-4 0,6 2-16,-6-8 15,3 0-15,0 5 16,-1-2-1,-2 0-15,-1476 2 16,2955 6 0,-1476-1-16,-1 3 15,-2 6-15,-3 0 16,3 7 0,0-2-16,0 3 15,2 4 1,7 6-16,0 8 15,12-5 1,2-3-16,4-2 16,3-3-16,-1-11 15,-2-3 1,-1-7 0,7-3-16,5-8 15,4-10 1,5 10-16,1-3 15,-10-7-15,10-4 16,2 1 0,7 3-16,-1 2 15,-8 0-15,-1-3 16,3 9 0,-8 2-16,-4 11 15,4-1 1,-6 6-16,-7 8 15,-5-3 1,-7 6-16,7-6 16,9 0-1,2-2 1,-5-1-16,8 4 16,-8-1-16,0-8 15,2-2 1,7 2-16,8-2 15,-2-3-15,-4 2 16,1 4 0,5-14-16,3 8 15,10-3-15,-1-13 16,-11-2 0,-1 7-16,1-10 15,2 5 1,-6-2-16,-2-4 15,-12 7 1,-4 7-16,1 0 16,-4 2-1,1 1-15,0 8 16,-4-1 0,-2-7-16,-6 8 15,11-9 1,-5 1-16,-9-3 15,-3-8-15,-1 3 16,-2-8 0,6 8-16,-3 2 15,0-2 1,-1-3-16,7-8 16,3 11-16,-6-3 15,-4-2 1,7-9-16,-9-2 15,-3-8 1,0-5-16,-3-3 16,5-8-1,1 5-15,0 8 16,-9 3 0,0 0-16,3 0 15,-7-8 1,-5-8-16,-3 6 15,0-9-15,-9-2 16,-5 0 0,-10 0-16,9 2 15,-9 1-15,0-6 16,-6-5 0,-2-3-16,-1 8 15,-6 11 1,0 2-16,-5-2 15,-13-8 1,-11-6-16,-4 1 16,4 2-16,-1 13 15,1 3 1,-10-2 0,-14-9-16,3-2 15,-1 2 1,1 14-16,-12-3 15,-3 10-15,0 6 16,-1 3 0,-8 10-16,3 0 15,6 8-15,-6 6 16,-12 2 0,-3 2-16,9 6 15,2 0 1,-11 3-1,9-1-15,6 4 16,-9 1-16,0-1 16,12-1-1,0 11-15,-7 2 16,-5-2 0,0 2-16,-6 11 15,0 8 1,6 6-16,3-4 15,3 1-15,6-3 16,18 5 0,11-5-16,4 3 15,-1 2-15,7 8 16,-1 6 0,13 4-16,5-7 15,3 3 1,4-6-16,-4 11 15,9 0 1,4 2 0,8-5-16,6 0 15,3-5-15,12 11 16,3 7 0,15-2-16,6-3 15,6-3-15,8-5 16,13 3-1,3-5-15,8-4 16,1-9 0,5-9-16,15-10 15,22-8 1,-1-9-16,6-9 16,-3-9-16,18 3 15,6-8 1,18 3-16,-146 5 15,0 0 1,0 0-16</inkml:trace>
  <inkml:trace contextRef="#ctx0" brushRef="#br0" timeOffset="172922.4485">13450 10220 0,'0'0'16,"57"-3"-16,41-5 16,39-10-1,9-9-15,11-2 16,-5 3 0,-3-1-16,0 9 15,-3-6 1,-18 14-16,-6 2 15,0 8 1,-6 0-16,-6 8 16,6 2-16,0-2 15,3-5 1,0 2-16,15-5 16,-9-11-1,9 6-15,0-5 16,-6 2-16,-12 2 15,-3 9 1,3-6-16,-6 19 16,-6 3-1,4 7-15,-7 9 16,-6-4 0,3-2-16,3 3 15,4-3 1,-13-13-16,6-3 15,3-7 1,1-1-16,-4-5 16,-3 3-16,9-9 15,-6 1 1,-5 5-16,11 0 16,9 3-1,-6-1-15,-12 1 16,-2 2-16,5-5 15,-3 0 1,-6 3-16,-2 2 16,5 3-1,0 0 1,-9 3-16,-2 4 16,8 1-16,0 0 15,-17 5 1</inkml:trace>
  <inkml:trace contextRef="#ctx0" brushRef="#br0" timeOffset="176354.1793">4137 10789 0,'0'0'0,"0"0"16,0 0-16,0 0 16,0 0-1,0 0-15,0 0 16,0 0-1,0 0-15,0 0 16,-18 63-16,-11-12 16,2-4-1,-3 6 1,0 3-16,4-11 16,5 5-1,3-2-15,6-6 16,3-8-16,9 1 15,9-9 1,9-2-16,3-6 16,8 1-16,7-14 15,3 1 1,2-6-16,-5 5 16,0-3-1,-6 9-15,-7-6 16,-8 3-1,-6 8-15,0-3 16,-3 9-16,-9-4 16,-6 6-1,0-3-15,-3 5 16,-8-2 0,-4 5-1,0 1-15,-6 1 16,-3-2-16,-2 6 15,-1-6 1,3-8-16,-2 0 16,-1-5-1,6-3-15,3-5 16,9-5 0,1 2-16,2-2 15,0-3-15,9-5 16,6-22-1,3-21-15,-3 48 16,0 0-16,0 0 16</inkml:trace>
  <inkml:trace contextRef="#ctx0" brushRef="#br0" timeOffset="176636.4246">4191 11122 0,'0'0'16,"0"0"-16,0 0 15,36-21 1,-13 18-16,7 3 16,15 8-1,5-8-15,10 0 16,8-2-1,-2-1-15,2-5 16,1 0 0,-10 5-16,-59 3 15,0 0 1,0 0-16</inkml:trace>
  <inkml:trace contextRef="#ctx0" brushRef="#br0" timeOffset="178634.2015">3197 12289 0,'47'24'16,"-47"-24"-1,0 0-15,60 10 16,-18-12 0,14 20-16,-14-5 15,8-5-15,7 3 16,11-3-1,4-6-15,-7-2 16,4-5 0,-16-5-16,1 4 15,-4-4 1,10-1 0,0-2-16,2 2 15,-2-5-15,-1 3 16,1 5-1,11 0-15,-3 3 16,4 5-16,-10 5 16,-2 1-1,-9 2-15,2-3 16,7-2 0,5-6-16,1-10 15,-1-11 1,-2-8-16,5-10 15,6 7-15,-2 4 16,-4 4 0,-2 9-16,-10 4 15,4 20 1,-1 10 0,1 7-16,2 4 15,-2 5-15,-3 5 16,-4-6-1,-5-4-15,8-11 16,7-6-16,2-2 16,4-8-1,-1-5-15,4-6 16,-1 1 0,6 2-16,4 0 15,-7 5 1,-8-2-16,-1-6 15,4 6-15,-1-5 16,3-4 0,-2-2-16,-4-5 15,-2 0 1,8 0 0,-5-6-16,2 6 15,-5-3 1,-7 6-16,-14 5 15,0 7-15,-4 4 16,-2 7 0,-9 3-16,0 5 15,2 3-15,-5 0 16,-3-5 0,0 2-1,3-3-15,-6-4 16,-1-4-16,1 1 15,-3-6 1,0 1-16,9-1 16,-6 0-1,-3 3-15,2-8 16,-2 6-16,3 2 16,0-3-1,3 6 1,6-3-16,-7 2 15,7 4-15,3-6 16,-3 0-16,3 2 16,-1 1-1,-2-3-15,0 3 16,3-1 0,2 4-16,1-6 15,6 2 1,3-2-16,11-2 15,7-1-15,23 8 16,21 16 0,-104-21-16,0 0 15,0 0 1</inkml:trace>
  <inkml:trace contextRef="#ctx0" brushRef="#br0" timeOffset="185701.8663">11914 7093 0,'0'0'16,"0"0"-16,0 0 15,63 55-15,-16-18 16,4 1-1,-3 1-15,-1 4 16,-2 9 0,-6 1-16,-4-8 15,-8-5 1,-6-14-16,3-10 16,0-5-1,5-14-15,10-21 16,3-20-16,2-12 15,7-23 1,0-6-16,2-10 16,-5-14-1,-4-5-15,7 3 16,9 8 0,14 0-16,21-3 15,27 21 1,-122 85-16,0 0 15,0 0-15</inkml:trace>
  <inkml:trace contextRef="#ctx0" brushRef="#br0" timeOffset="186521.0156">19879 6720 0,'0'0'0,"0"0"16,9 58-16,3 3 15,12 21 1,-7-11-16,4 1 16,3-3-1,6-14-15,6-2 16,5-3 0,-2-21-16,9-2 15,-1-11 1,4-11-16,-10-10 15,4-24 1,15-16-16,20-14 16,36-33-16,27-35 15,24-29 1,8-29-16,28-32 16</inkml:trace>
  <inkml:trace contextRef="#ctx0" brushRef="#br0" timeOffset="187625.594">10340 11498 0,'0'0'16,"0"0"-1,-21 50-15,12-2 16,-3 2-16,9 3 16,-3-8-1,3 0 1,-3-3-16,6-7 15,3-6-15,21-13 16,0-22-16,-24 6 16,0 0-1,0 0-15</inkml:trace>
  <inkml:trace contextRef="#ctx0" brushRef="#br0" timeOffset="188186.4412">11504 11270 0,'0'0'16,"0"0"-16,0 0 16,-33-47-1,6 52-15,-24 11 16,-8 5-1,-1 13-15,1 6 16,8 0 0,4 5-16,8 0 15,12 2-15,18-2 16,12 0 0,18-2-1,12 7-15,23 3 16,13-8-16,2 2 15,-2-12 1,-10-9-16,-14-7 16,-12-3-1,-13-6-15,-17 1 16,-17 7-16,-28 4 16,-35 9-1,-16 20-15,-2-1 16,6-13-1,11-8-15,7-21 16,20-29 0,22-27-16,26-23 15,20-19-15,19-24 16,15-2 0,17 4-1,30 4-15,18-3 16,42 18-16</inkml:trace>
  <inkml:trace contextRef="#ctx0" brushRef="#br0" timeOffset="188584.3763">12831 11794 0,'0'0'16,"54"-18"-16,29-11 16,24-6-1,15 6-15,3-5 16,-12 5 0,-9 2-16,-11-2 15,-16 13-15,-17-8 16,-19 14-1,-26-17-15,-24-18 16</inkml:trace>
  <inkml:trace contextRef="#ctx0" brushRef="#br0" timeOffset="188837.6998">13221 11559 0,'0'0'0,"0"0"16,-42 119-1,21-16-15,4 13 16,11-15-16,12-22 16,17-23-1,19-35-15,12-26 16,-54 5-1,0 0-15,0 0 16</inkml:trace>
  <inkml:trace contextRef="#ctx0" brushRef="#br0" timeOffset="189115.956">14629 11088 0,'0'0'0,"0"0"16,0 0-1,-27 114-15,-3-11 16,-3 18-16,-8 6 16,8 3-1,-3-8-15,10-19 16,8-21-1,12-37-15,30-42 16,-24-3-16,0 0 16,0 0-1</inkml:trace>
  <inkml:trace contextRef="#ctx0" brushRef="#br0" timeOffset="189484.9732">15162 11233 0,'0'0'0,"0"0"16,-39 88-1,3 4-15,3-2 16,10 5-16,5-10 16,18-6-1,18-10-15,17-11 16,10-18-1,3-11-15,11-13 16,-5-5 0,-16-6-16,-11 0 15,-24 3 1,-27 11-16,-17-3 16,-19 7-1,-23 9-15,-24 2 16,-7-4-1,1-22-15,0-14 16,113 6-16,0 0 16,0 0-16</inkml:trace>
  <inkml:trace contextRef="#ctx0" brushRef="#br0" timeOffset="189678.4532">15233 11254 0,'0'0'15,"48"-18"-15,29-6 16,21 3 0,21 5-16,15-8 15,-9-5-15,-12-5 16,-3-19 0,-110 53-1,0 0-15,0 0 16</inkml:trace>
  <inkml:trace contextRef="#ctx0" brushRef="#br0" timeOffset="190055.5133">16182 11381 0,'0'0'15,"0"0"-15,-68 101 16,14-35-16,7 11 16,5-6-1,9 1-15,12-17 16,16-10-1,13-13-15,16-21 16,30-19 0,17-21-16,22-24 15,5-19-15,6-7 16,-3-19 0,-15 3-1,-26 10-15,-24 8 16,-30 19-16,-27 13 15,-21 21 1,-14 22-16,2 12 16,-3 25-1,16 10-15,23-6 16,36-7-16,26-29 16,-44-3-1,0 0-15,0 0 16</inkml:trace>
  <inkml:trace contextRef="#ctx0" brushRef="#br0" timeOffset="190414.5369">17432 11112 0,'0'0'15,"0"0"-15,0 0 16,0 0 0,-38 100-1,-7-26-15,-3 6 16,-2 2-16,5 0 15,7-8 1,11-11-16,18-13 16,18-15-16,18-22 15,32-26 1,24-19-16,4-21 16,-1-10-1,-12-11-15,-17 2 16,-18 9-1,-18 2-15,-21 11 16,-24 2 0,0 6-16,-15 10 15,-20 8 1,-25-34-16,84 58 16,0 0-16,0 0 15</inkml:trace>
  <inkml:trace contextRef="#ctx0" brushRef="#br0" timeOffset="196464.3586">13641 6887 0,'0'0'15,"0"0"1,0 0-16,-33-77 16,18 40-1,-3 0-15,-9-3 16,1-8 0,-13 1-16,0 10 15,0-6-15,1 6 16,-19-2-1,7 10-15,-1-3 16,0 3 0,4-6-16,5-2 15,-2-8-15,5-5 16,-9-8 0,4-8-16,-13-3 15,3 0 1,4 8-16,-7 6 15,-8 10 1,-13 5-16,-8 11 16,-9 13-1,3 16-15,-22 8 16,-5 11-16,0 18 16,9 10-1,0 6 1,3 11-16,9 26 15,8 5-15,16 5 16,6 6 0,8 5-16,15 6 15,22 4 1,23 4-16,23-6 16,25 5-16,12-18 15,17-11 1,24-2-16,24-14 15,15-13 1,0-15-16,18-20 16,2-17-1,-5-22-15,9-21 16,-9-11 0,-15-13-16,-7-8 15,1-10 1,-6-17-16,15-10 15,0-18-15,3-8 16</inkml:trace>
  <inkml:trace contextRef="#ctx0" brushRef="#br0" timeOffset="197466.2833">20016 6175 0,'0'0'16,"0"0"-16,-78 16 15,37-3 1,-4 11-16,1 13 16,5 8-1,-6 21-15,12 5 16,7 17 0,5 7-16,12 3 15,9-3-15,0 11 16,3-11-1,33 0-15,11-10 16,10 5 0,11-11-16,10 1 15,26-22 1,30-18-16,3 5 16,14-24-16,-5-19 15,-6-20 1,-21-17-16,12-10 15,-9-10 1,-18-19-16,-23-16 16,-19-8-1,-17 8 1,-12-5-16,-16-3 16,-22 5-16,-31 3 15,-18 16 1,-53-24-16,107 98 15,0 0 1,0 0-16</inkml:trace>
  <inkml:trace contextRef="#ctx0" brushRef="#br0" timeOffset="202836.8608">8786 5908 0,'-6'21'15,"6"-21"1,0 0-16,45 18 16,-24 11-16,6-10 15,-1 5 1,-2-11-16,0-8 16,9-13-1,2-23-15,-35 31 16,0 0-1,0 0-15</inkml:trace>
  <inkml:trace contextRef="#ctx0" brushRef="#br0" timeOffset="204089.6985">9376 5873 0,'0'0'0,"0"0"15,0 0-15,-18 80 16,-9-46-1,-15 16-15,-5 8 16,-7-2-16,-5-3 16,2-8-1,0 0-15,10-19 16,5-10-16,21-8 16,12-8-1,24-10-15,18-20 16,12-1-1,17-1-15,1-8 16,8-2 0,-8-3-16,-22 13 15,-14 8-15,-24 11 16,-24 26 0,-26 22-1,-19 18-15,-11 26 16,-7 8-1,-8 17-15,9 7 16,8-3-16,13-10 16,8-19-1,24-23-15,10-14 16,11-26-16,24-18 16,14-35-1,25-30 1,11-7-16,4-16 15,-7-8-15,-5 9 16,-9 14 0,-4 30-16,-17 11 15,-9 23 1,-12 27 0,-9 27-16,-12 23 15,-6 11-15,-6 2 16,-8 3-1,-10 8-15,-12-5 16,7-17-16,2-12 16,18-16-1,4-25-15,17-15 16,0-26 0,12-24-16,15-11 15,5 5-15,4 1 16,0-1-1,6 24-15,-6 6 16,-10 15 0,1 14-1,-9 16-15,-3 10 16,-3 8 0,0-6-16,-3-1 15,3-12-15,3-10 16,6-11-16,12-23 15,8-11 1,13-5-16,6-6 16,-1 3-1,4 11-15,-4 4 16,-14 17-16,-12 16 16,-15 15-1,-12 12 1,-6 7-16,-12 2 15,0-10-15,12-5 16,6-16 0,18-8-16,12-18 15,9-14 1,-3-8-16,-1 6 16,1 7-1,-9 14-15,-9 21 16,-3 21-16,-9 19 15,-9 10 1,3 13-16,-3-2 16,-6-13-1,6-17-15,0-23 16,15-29 0,12-27-16,0-31 15,11-11 1,4-21-16,-36 103 15,0 0-15,0 0 16</inkml:trace>
  <inkml:trace contextRef="#ctx0" brushRef="#br0" timeOffset="205061.0266">9828 6027 0,'0'0'0,"0"0"15,83-93 1,10 43-1,-1-8-15,-6 18 16,-17 8-16,-4 11 16,-17 21-1,-25 13-15,-20 11 16,-20 10 0,-25 14-16,-18 8 15,-11 15 1,0-2-16,14-16 15,21-14-15,24-20 16,21-16 0,24-22-16,3-18 15,8-3 1,-5-7-16,-9 2 16,-12 5-1,-15 22 1,-15 20-16,-15 17 0,-12 20 15,-14 17 1,-13 21-16,1 5 16,2 0-1,19-11 1,11-15-16,15-19 16,21-8-16,21-24 15,29-15-15,31-12 16,2-9-1,0-6-15,-14 13 16,-10 11 0,-26 10-1,-27 19-15,-33 16 16,-23 23-16,-34 11 16,-8 3-1,3-5-15,11 2 16,16-19-1,26-15-15,30-24 16,30-16-16,32-26 16,25-14-1,-4-18-15,-3 2 16,-17 1 0,-13 13-16,-14 13 15,-18 21-15,-12 18 16,-15 30-1,-12 29 1,-5 16-16,2 10 16,3 11-16,-3 5 15,0 11 1,7-8-16,-4-14 16,9-10-1,-6-16-15,-18-21 16,-5-18-1,5-3-15,0-24 16,1-6-16,8-15 16,3-11-1,18-5-15,21-18 16,48-43-16,44-45 16,-104 143-1,0 0-15,0 0 16</inkml:trace>
  <inkml:trace contextRef="#ctx0" brushRef="#br0" timeOffset="206068.4037">11248 5035 0,'0'105'15,"0"-105"1,-39 35-16,-15 73 16,-23 22-16,-21 23 15,-27 6 1,-3 0 0,-24 18-16,-12-10 15,-2 10-15,-10-2 16,6-9-1,25-12-15,-4-14 16,27-18 0,23-22-16,28-31 15,38-32-15,27-32 16,3-39 0,12-48-16,33-45 15,-42 127 1,0 0-16,0 0 15</inkml:trace>
  <inkml:trace contextRef="#ctx0" brushRef="#br0" timeOffset="206482.289">9414 5191 0,'0'0'15,"0"0"-15,69 71 16,-16 14 0,16 18-16,2-3 15,4 20 1,-16-1-16,-2 5 15,-1 11 1,1 8-16,11 0 16,4 13-16,-4-3 15,6 3 1,-2 8 0,11 3-16,1-14 15,-7 3-15,-9-21 16,-8-18-1,14-22-15,-74-95 16,0 0 0,0 0-16</inkml:trace>
  <inkml:trace contextRef="#ctx0" brushRef="#br0" timeOffset="219396.5928">1030 8365 0,'0'0'16,"0"0"-16,48 82 15,-22-18-15,4-9 16,-3-4-1,9-4 1,-16-10-16,13-10 16,0-11-16,-6-11 15,0-8 1,2-12-16,7-25 16,-3-21-1,5-24-15,16-15 16,14-22-16,4-10 15,-1-8 1,10-19-16,-1-8 16,15 1-1,-95 166-15,0 0 16,0 0 0</inkml:trace>
  <inkml:trace contextRef="#ctx0" brushRef="#br0" timeOffset="220511.6366">589 11244 0,'3'66'0,"-3"-66"16,0 0-1,33 93 1,0-33-16,-6 7 16,17-15-16,4-7 15,0-13 1,8-5-16,-8-17 16,8-12-1,-11-20-15,12-20 16,23-43-1,33-52-15,18-59 16,42-39 0,32-30-16,-205 265 15,0 0-15,0 0 16</inkml:trace>
  <inkml:trace contextRef="#ctx0" brushRef="#br0" timeOffset="231170.9911">3155 13426 0,'0'0'15,"0"0"1,0 0-16,42 72 16,-15-40-16,-4 2 15,4-5 1,3-5-16,3 5 15,-4-2 1,4-4-16,-12-7 16,6-5-1,0 2 1,2-8-16,4-2 0,6-6 16,5-2-1,-2-13 1,3 2-16,2-13 15,-2-3 1,-3-11-16,-4-4 16,-2-14-16,0-13 15,5 0 1,4-3-16,-15-2 16,8 10-1,-5 13-15,-12 3 16,-3 11-16,-6 10 15,-3 9 1,-3 9-16,-3 9 16,3 5-1,3 3-15,11 2 16,4 3 0,-24-8-16,0 0 15,0 0 1</inkml:trace>
  <inkml:trace contextRef="#ctx0" brushRef="#br0" timeOffset="236497.7081">9983 13101 0,'0'0'0,"-21"50"16,-3 48-1,-9 16-15,4 13 16,-1-19-1,6-12-15,9-28 16,12-28 0,3-40-16,0 0 15,0 0-15</inkml:trace>
  <inkml:trace contextRef="#ctx0" brushRef="#br0" timeOffset="237081.153">10655 13202 0,'0'0'0,"0"0"16,0 0-16,-9-61 16,3 29-1,-2 3 1,-1 2-16,-12 1 15,-9 7-15,-9 9 16,-11 18 0,-1 16-16,4 10 15,5 14-15,12 7 16,15 14 0,21 16-16,21-11 15,24-5 1,17-14-16,6-2 15,7-13 1,-1-11-16,0-8 16,-8-8-1,-13 0-15,-11 3 16,-15-2 0,-27 12-16,-24 14 15,-24 2 1,-11 0-16,-19-2 15,-5-11-15,-1-10 16,10-22 0,8-13-16,16-21 15,17-21-15,21-16 16,21-14 0,18-1-16,8-7 15,13-4 1,11 18-16,19 13 15,14 13 1</inkml:trace>
  <inkml:trace contextRef="#ctx0" brushRef="#br0" timeOffset="237440.7584">11664 13630 0,'0'0'0,"0"0"15,72-32 1,-13 19-16,4-5 15,-1 2 1,1-8-16,-1 0 16,4 6-1,-7-1-15,-2-2 16,-24-3 0,-13-5-16,-11 5 15,-9 24 1,0 0-16,0 0 15</inkml:trace>
  <inkml:trace contextRef="#ctx0" brushRef="#br0" timeOffset="237638.7727">11983 13241 0,'0'0'0,"0"0"15,-18 98 1,12 5-16,0 11 15,15 10 1,9-20-16,9-36 16,8-44-1,-35-24-15,0 0 16,0 0 0</inkml:trace>
  <inkml:trace contextRef="#ctx0" brushRef="#br0" timeOffset="237981.8643">12944 13104 0,'0'0'16,"0"0"-16,0 0 15,-6 108-15,-24-23 16,-11 18 0,-1 0-16,3-8 15,13-10 1,14-13-16,21-22 15,17-18 1,25-25-16,17-17 16,16-17-1,14 4-15,6-9 16,3-5 0,-14 10-16,-7 1 15,-21-1-15,-11-2 16,-9-10-1,-33-19-15,-12 58 16,0 0 0,0 0-16</inkml:trace>
  <inkml:trace contextRef="#ctx0" brushRef="#br0" timeOffset="238152.4089">13295 13456 0,'0'0'0,"0"0"16,-35 108-16,26-13 15,9 11 1,12 0-16,29-19 16,7-42-1,20-34-15,-68-11 16,0 0 0,0 0-16</inkml:trace>
  <inkml:trace contextRef="#ctx0" brushRef="#br0" timeOffset="238382.7941">14441 13591 0,'0'0'0,"45"0"16,29 2 0,16 1-16,5-1 15,9 6 1,-3-13-16,-3-5 15,-8-12 1,-7-15-16,-20-10 16,-63 47-1,0 0-15,0 0 16</inkml:trace>
  <inkml:trace contextRef="#ctx0" brushRef="#br0" timeOffset="238572.134">14706 13437 0,'0'0'0,"-15"53"15,-3 61 1,4 37-16,5 7 16,6-18-16,23-34 15,-20-106 1,0 0-16,0 0 15</inkml:trace>
  <inkml:trace contextRef="#ctx0" brushRef="#br0" timeOffset="238851.385">15917 12987 0,'0'0'16,"0"0"-16,-47 117 16,5-6-1,4 21 1,5-2-16,6-9 16,15-12-16,12-22 15,9-7 1,15-30-16,23-40 15,-47-10-15,0 0 16,0 0 0</inkml:trace>
  <inkml:trace contextRef="#ctx0" brushRef="#br0" timeOffset="239239.3464">16423 13040 0,'0'0'0,"0"0"15,-47 80 1,17 15-16,6 19 16,9-6-16,12-21 15,18-15 1,15-27-16,18-11 15,17-18 1,4-11-16,-7-5 16,-5-2-16,-10 4 15,-8-2 1,-15 14 0,-18 23-16,-24 16 15,-27 10-15,-32-2 16,-15-8-1,-16-37-15,-20-59 16,128 43 0,0 0-16,0 0 15</inkml:trace>
  <inkml:trace contextRef="#ctx0" brushRef="#br0" timeOffset="240021.2555">16760 13006 0,'0'0'15,"47"-16"1,34 0-16,23 6 16,-9-1-1,-3-5-15,-14 8 16,-13 5 0,-20 1-16,-21 2 15,-18 29-15,-27 40 16,-12 18-1,0 8-15,-2 19 16,2 2 0,9-4-16,21-17 15,21-18-15,15-27 16,20-32 0,7-26-1,14-29-15,-5-26 16,-10-38-16,-17-2 15,-15 0 1,-18 8-16,-18 10 16,-9 22-1,-15 20-15,-3 19 16,-5 22 0,2 12-16,9 11 15,6 1-15,13 4 16,14-2-1,23-8-15,28-11 16,35-5 0,30-16-16,9-2 15,-3-11-15,3-3 16,-6 3 0,-27 8-16,-20 5 15,-30 26 1,-19 6-16,-20 19 15,-21 10 1,-5 21-16,-7-3 16,9 1-1,6-3-15,18-14 16,27-15 0,26-29-16,19-30 15,2-15-15,0-14 16,-14-5-1,-19-2 1,-26 5-16,-15-3 16,-27 3-16,-26 7 15,-34 12 1,-20 12-16,-3 6 16</inkml:trace>
  <inkml:trace contextRef="#ctx0" brushRef="#br0" timeOffset="248336.4813">8468 14318 0,'0'0'15,"0"0"-15,0 0 16,0 0-16,0 56 16,-3-38-1,0-5 1,-3 6-16,0 2 16,0 3-16,-9-6 15,3 11 1,-3 3-16,3 3 15,0 4 1,4-2-16,-4 0 16,3-5-1,3-8-15,3-6 16,3-4-16,0 2 16,3-9-1,0 1-15,6 3 16,0-3-1,5 5-15,-2 0 16,6 1 0,-3 4-16,0-2 15,0 3-15,3 2 16,-3 3 0,-3-3-16,-4 5 15,1 3 1,0 6-16,0-6 15,3-3 1,0 1-16,3 2 16,0-5-1,-3-6-15,6 6 16,-4-3-16,-5 0 16,6-2-1,-3-6-15,-3 3 16,0 0-1,0 2-15,-3 1 16,3-1 0,-3 3-16,0-2 15,3-1 1,-6-2-16,3 6 16,3-7-1,-4 1-15,1-3 16,-3-2-1,3 5-15,0 0 16,0 0-16,0 5 16,0 0-1,0 3-15,-9 0 16,0 7-16,0 4 16,0-6-1,0 5-15,-3 3 16,3 0-1,0-5-15,6 0 16,0-6 0,9 9-16,0-6 15,6 3 1,0-1-16,3-2 16,-3-5-1,5 5-15,4-2 16,0 7-1,3-2-15,-7-3 16,4-5-16,0 0 16,0-8-1,0 5-15,2-8 16,1 0-16,6 3 16,3-5-1,5-1-15,7-2 16,-4 3-1,-5-3-15,0-3 16,-1 3 0,1-3-1,6-2-15,2 2 16,4-2-16,-6-1 16,5-2-1,-5 3-15,-1-3 16,4 0-16,0 0 15,-1-3 1,7-2-16,-1-5 16,1-4-1,-1 4-15,-5-9 16,2 1-16,-2 4 16,6 1-1,2-8-15,-2 5 16,-10 0-1,-2 3-15,-3 0 16,2-3 0,-2-5-16,-6-6 15,2-2 1,-2-3 0,0-7-16,-3-4 15,-4 1-15,-2 5 16,-12-3-16,0-2 15,0 0 1,-6-3-16,0-5 16,0-9-1,-1-4-15,4 2 16,0-3-16,3 9 16,0-11-1,0 0-15,-9-1 16,0 12-1,0-3-15,-6 2 16,0 9 0,-3-1-16,-3-2 15,0 7 1,0-12-16,-6 2 16,3 0-1,-3-8-15,3 6 16,0-1-16,0-2 15,-5-6 1,-1 9 0,0 2-16,6 10 15,-6 4-15,0 2 16,-3 0-16,-6-3 16,-8-2-1,-4 2-15,-9 0 16,-8 3-1,-1 0-15,-5 6 16,-4 7 0,4 3-1,-4 2-15,-2 8 16,-4 6-16,1-8 16,5 5-1,-2 0-15,-1-5 16,-5 10-16,-4-2 15,1 5 1,0 0-16,5 0 16,-2 0-1,-13 8-15,4-6 16,9 4-16,5 2 16,-2-6-1,5 6 1,-2-2-16,-1 7 15,4 0-15,2 0 16,4 3 0,-1 3-16,-5 7 15,-4-2 1,4 5-16,5-5 16,9 16-1,7-9-15,2 4 16,0-4-1,4 1-15,-1-3 16,9 3-16,0-11 16,9 3-1,1-6-15,-7 1 16,9 2-16,0-2 16,0-1-1,3 1-15,3 2 16,3 5-1,-3 1-15,1 5 16,2 2 0,0 3-16,0 0 15,0-8 1,0 3-16,6-11 16,-3 3-1,0 0-15,6-3 16,0 3-16,3-3 15,0 0 1,3 0-16,-3 3 16,5 8-1,1 2-15,3 3 16,-3 0-16,0-2 16,0-1-1,-3 6-15,-3-1 16,3 6-1,3 0-15,-3 0 16,0 0 0,-1 0-1,4-2-15,0-1 16,0-2-16,3-6 16,3 0-1,0-2-15,3-3 16,-1 0-16,7 3 15,0-3 1,3 11-16,-3-8 16,2 5-16,4 0 15,-3-8 1,0 5-16,8-5 16,4 0-1,6 3 1,2-5-16,10-6 15,-10-5-15,1 7 16,2 4 0,7-3-16,2-1 15,7-7 1,-4 3-16,1-3 16,-4-3-1,-2-5-15,8-3 16,1-2-16,-1 2 15,-2 0 1,-4 1-16,1-4 16,5-4-1,1-6-15,-1-3 16,1 1 0,-4-9-16,4-2 15,-4-3-15,0-2 16,-2-3-1,-3-6-15,-10 3 16,1-2 0,-1-3-1,1 0-15,-3 0 16,8-5-16,-5-3 16,-10-11-1,4 3-15,-3 3 16,-4-3-16,-5 0 15,0 0 1,3-10-16,-1-1 16,-5-5-1,-6-5-15,-3 5 16,-3-5 0,-13 0-16,-10 8 15,-7-3-15,-3-2 16,-3 7-1,-12 12-15,-3-4 16,-5 3 0,2-5-1,0-8-15,-5-3 16,5 5-16,-9 4 16,-2 4-16,-1-2 15,-6 10 1,4 1-16,-4 2 15,-5 2 1,5 1-16,1 8 16,-10 7-1,-2 3-15,-7 3 16,1 3-16,2-4 16,1 9-1,2 5-15,-11 3 16,-6 2-1,-1 3-15,1-2 16,-6-1 0,-4 8-16,1 1 15,6 2 1,5 5-16,-8-5 16,0 10-1,3-2-15,2 5 16,-2 11-16,-3 5 15,-7 5 1,1 6-16,15 8 16,-1 4-1,-5 12-15,6 10 16,2 0-16,13 3 16,8 2-1,7 5-15,-1 25 16,51-117-1,0 0-15,0 0 16</inkml:trace>
  <inkml:trace contextRef="#ctx0" brushRef="#br0" timeOffset="253700.5455">11444 18469 0,'15'-77'15,"-15"77"-15,0 0 16,0 0-1,0 0-15,54-47 16,-28 39-16,-2 13 16,6 0-1,6 9-15,2 1 16,10-1 0,0 4-16,-7-5 15,1 6 1,0-3-16,-4 5 15,1-8-15,3-8 16,-4-5 0,7-15-16,0-9 15,-4-8 1,-2 0-16,-6 1 16,-9 7-1,-1 5-15,4 14 16,0 2-1,3 19-15,8 8 16,7-3 0,6 11-16,8-3 15,1 0-15,-4-8 16,1-10 0,-1-11-16,7-16 15,-4-13 1,-2-19-16,-4 1 15,-5-9-15,0 3 16,-4 8 0,-5 11-16,9 15 15,8 11 1,1 8-16,2 11 16,-2 10-1,-1 8-15,7 6 16,2-9-1,7-7-15,-10-19 16,-2-22 0,-7-12-16,7-14 15,-1-2-15,4-5 16,-4 7 0,-2 11-16,-6 8 15,-4 16 1,-2 7-16,-6 17 15,-4 10-15,4 5 16,9 6 0,14-3-1,4-2-15,2-9 16,15-4-16,27-7 16,33-12-1,42-19-15,-185 24 16,0 0-1,0 0-15</inkml:trace>
  <inkml:trace contextRef="#ctx0" brushRef="#br0" timeOffset="262651.203">20775 12165 0,'53'63'15,"-53"-63"1,0 0-16,30 56 16,3-14-1,6 0-15,-7-15 16,1-11-16,-21-11 16</inkml:trace>
  <inkml:trace contextRef="#ctx0" brushRef="#br0" timeOffset="264334.5633">20834 13072 0,'0'0'15,"45"-50"-15,23-35 16,10-10-16,-4 5 15,-17 13 1,-7 11-16,-8 21 16,-12 21-1,-18 32-15,-9 21 16,-24 32 0,-24 37-16,-20 32 15,-4 7 1,7-10-16,11-18 15,18-35 1,25-37-16,28-24 16,22-32-16,6-23 15,-1-11 1,13-21-16,-1 0 16,1 8-1,-16 18-15,-11 25 16,-15 17-16,-24 38 15,-24 26 1,-23 27-16,-16 31 16,-8 1-1,-3-9-15,11-13 16,13-26 0,23-21-16,27-19 15,30-24 1,14-13-16,16-13 15,0-11 1,-1-5-16,-11 8 16,-6 3-16,-13 15 15,-17 14 1,-15 18-16,-14 16 16,-7 8-1,3 0-15,0-3 16,18-15-16,24-30 15,18-29 1,26-23-16,13-25 16,5-17-1,-5-7-15,-16 14 16,-17 16 0,-21 16-16,-18 29 15,-12 29 1,-18 40-16,-3 34 15,-2 26-15,2 22 16,9 26 0,9 8-16,3 0 15,3-2 1,6-19-16,9-19 16,-6-42-16,6-21 15,-3-40 1,3-31-1,12-48-15,0-38 16,0-1-16,-9-9 16,-3 16-1,0 13-15,-12 30 16,-3 23 0,-15 35-16,-9 26 15,-5 26 1,-7 17-16,0 2 15,15-16 1,7-8-16,11-36 16,30-46-1,32-45-15,37-55 16,20-22-16,24-36 16,17-11-1,4-11-15,0 14 16,-27 39-1,-33 51-15,-38 41 16,-33 44-16,-33 38 16,-27 41-1,-20 23 1,-13 17-16,13-9 16,5-16-16,21-18 15,18-16 1,12-18-1,15-6-15,0-5 0,12-3 16,-6 6 0,-6 5-16,-6 13 15,-6 16 1,-9 13-16,-6 13 16,-6 6-1,-9 8-15,-5-14 16,-7 1-16,-3-6 15,4-13 1,5-14-16,-18-25 16,16-36-1,20-28-15,6-16 16,18-3 0,24-18-16,17 0 15,22-6 1,14-5-16,3 11 15,10 13 1,-4 10-16,-6 17 16,-14 7-16,-19 8 15,-11 14 1,-18 2-16,-3 5 16,-13-7-1,-5 2-15,-20 16 16,17 0-16,0 0 15,0 0 1</inkml:trace>
  <inkml:trace contextRef="#ctx0" brushRef="#br0" timeOffset="264518.0749">22206 13270 0,'0'0'16,"-3"59"-16,9 44 15,6 34 1,18 35-16,9-2 15,20 20 1,22 16-16,35 22 16,44 34-1,-160-262-15,0 0 16,0 0-16</inkml:trace>
  <inkml:trace contextRef="#ctx0" brushRef="#br0" timeOffset="265582.2246">22608 13273 0,'6'77'16,"-6"-77"0,0 0-16,63 103 15,-22-47-15,-5-17 16,0-10-1,-6-21-15,-4-24 16,-2-23 0,6-22-16,0-11 15,11 1 1,-2 0-16,3 10 16,-4 16-1,-2 10-15,0 17 16,-3 18-1,-4 13-15,-5 6 16,-9 10 0,-6 0-16,-6-5 15,-3-1-15,-9 1 16,-3-5 0,-3-17-16,-3-18 15,-35-50 1,53 66-16,0 0 15,0 0-15</inkml:trace>
  <inkml:trace contextRef="#ctx0" brushRef="#br0" timeOffset="265819.1066">22933 12956 0,'0'0'0,"0"0"16,9 113-1,5-9-15,4 28 16,15 5-1,-3 1-15,6 10 16,-4-10 0,7-25-16,-6-17 15,-1-41-15,-2-31 16,-3-40 0,-6-58-16,3-93 15,-24 167-15,0 0 16,0 0-1</inkml:trace>
  <inkml:trace contextRef="#ctx0" brushRef="#br0" timeOffset="266677.3298">23587 12286 0,'0'0'15,"0"0"1,0 0-16,-6 72 15,-2-4 1,8 9-16,6 5 16,-6-21-16,11-21 15,4-19 1,15-29-16,15-29 16,11-21-1,13-16-15,2 2 16,-5 9-1,-4 7-15,-2 14 16,-10 10-16,-8 35 16,-15 18-1,-21 19-15,-30 31 16,-33 32 0,-17 19-1,-36 18-15,-15 8 16,18-15-16,14-25 15,28-26 1,20-16-16,27-24 16,24-31-1,21-24-15,24-22 16,26-20-16,12-19 16,4-3-1,-7 0-15,-15 17 16,-14 12-1,-6 24-15,-19 16 16,-5 29 0,-21 32-16,-24 16 15,-18 21-15,-8 42 16,-13 8 0,-5-7-16,14-35 15,15-30 1,24-38-16,24-30 15,21-35 1,15-34-16,26-13 16,3-2-16,1 7 31,-81 77-31,184-101 16,-160 123-1,-9 28-15,-15 8 16,-15 16-1,-24 13-15,-14 9 16,-1-9 0,7-10-16,8-14 15,24-13 1,39-23-16,47-22 16,-71-5-1,0 0-15,0 0 16</inkml:trace>
  <inkml:trace contextRef="#ctx0" brushRef="#br0" timeOffset="274386.9217">8801 13964 0,'0'0'15,"0"0"1,-48-24-16,16 5 16,-1-5-16,9 6 15,0 7 1,4 3-16,-1 3 16,-6 16-16,-3 5 15,-9 13 1,1 13-1,-10 6-15,4 10 16,2 8-16,3 5 16,0 9-1,13-14-15,5 3 16,3-6 0,6-2-16,3-3 15,6 6-15,3-3 16,6-1-1,0 1-15,6-5 16,3 2 0,3 6-16,-3-4 15,5-1 1,7-9-16,0 0 16,-3-8-16,6 11 15,-4-8 1,7 3-1,0 5-15,3 0 16,2 2-16,-2 9 16,0 2-1,-7 8-15,4-3 16,0 4-16,3-9 16,5 0-1,7-11-15,6-2 16,2 0-1,13 0-15,-7 5 16,1-2 0,2-9-16,9-2 15,10-5 1,-4-3-16,-11-5 16,8 2-16,-3-10 15,7-5 1,-4-3-1,-2-9-15,-4-9 16,0-3-16,1-6 16,2-2-1,-5-6-15,-1-5 16,-2 1 0,5 1-16,0-12 15,7-14 1,-4 1-16,-2-11 15,-1-3-15,-5-8 16,-1 0 0,1-2-16,-7 2 15,-2 0 1,-4 8-16,-2-2 16,-1 2-1,1 3-15,0 0 16,-7 2-1,-5 6-15,-12-1 16,-6 1-16,-7 0 16,-8 0-1,-6 2-15,0-5 16,-12 11 0,1-3-16,-1 0 15,-6-5 1,-12-6-16,-3-2 15,-5 0-15,-10 5 16,-3 0 0,-8-5-16,-1-6 15,4 1 1,-10-9-16,1 6 16,-1 5-1,-8 0-15,3-2 16,2 7-1,4-5-15,-4 3 16,4 5-16,-10 3 16,-2 2-1,2 6-15,4 2 16,0 9 0,-10-1-16,-2 8 15,3-2 1,2 4-16,-2-1 15,-1 7-15,-2 8 16,0-3 0,-7 14-16,4 5 15,-3 5 1,9 3-16,5 5 16,7 3-1,-4 0-15,-2 10 16,5 3-1,4 0-15,5 6 16,4 2-16,-1 7 16,1 12-1,-7 5-15,4 5 16,2-3 0,9 3-16,4 0 15,5 8-15,15 6 16,-2-6-1,-1 0-15,9 0 16,6 0 0,6 0-16,9-11 15,6 3 1,6-5-16,-3 0 16,12 0-1,2 5-15,1-3 16,0 1-1,-3-4-15,0 4 16,8 7-16,7 1 16,6-12-1,5 1-15,10-13 16,5-3 0,4-1-16,2-14 15,21-1 1,4-11-16,8 0 15,3-12-15,15-4 16,0-10 0,3 0-16,0-2 15,15-17 1,-9 1 0,12-6-16,3-5 15,-13-3-15,-5-5 16,6-8-1,-9 0-15,-9-3 16,-5-5 0,-10-10-16,-15-11 15,-11-6-15,-22-7 16,-8-5-16,-15-6 16,-10-16-1,-8 5-15,-18 1 16,0 5-1,-23-8-15,-4 0 16,-9 7 0,-8 7-16,-10-9 15,-11 5 1,-16-2-16,-5 10 16,0 6-1,5 0-15,-11 15 16,-3 14-1,-3 11-15,0 7 16,-12 13 0,-9 11-16,0 14 15,-9 4-15,-12 25 16,12 5 0,-3 10-16,6 8 15,9 16-15,9 14 16,0 12-1,3 1-15,11 15 16,22 9 0,15 13-1,-1 7-15,12 11 16,7 3-16,11-5 16,15 4-1,6 4-15,9 10 16,24-5-1,9-1-15,12 1 16,17-24 0,4-16-16,11-13 15,6-3-15,13-21 16,17-16 0,-12-29-16,9-18 15,18-17 1,0-23-16,6-24 15,0-21-15,3-11 16,3-13 0,9-15-1,3-9-15,-10-8 16,-2 6-16,-6 2 16,-12-2-1,-17-1-15,-13-7 16,-12-6-1,-17-7-15,-24 10 16,-19-3-16,-14-5 16,-18 5-1,-20 3-15,-16-2 16,-11 4 0,-7 9-16,-14 8 15,-18-1 1,-18 16-16,-3 11 15,0 14-15,-30 12 16,3 14 0,-12 5-16,-2 16 15,14 7 1,0 9 0,0 18-16,18 14 15,15 20-15,9 9 16,9 15-1,20 14-15,19 21 16,11 8 0,18 21-16,18 13 15,12-3-15,18 9 16,9 7-16,15 14 16,5 2-1,16 8-15,17-5 16,4-8-1,2-16-15,3-13 16,12-16 0,7-32-16,5-26 15,-6-27 1,12-36-16,9-28 16,0-38-1,9-30-15,15-22 16,-10-15-1,10-7-15,-3-17 16,-6 3-16,-6-1 16,-24 1-1,-15 13-15,-29-2 16,-22 7 0,-26 6-16,-21 18 15,-24 16-15,-20 16 31,-13 8-31,-11 13 16,-13 13-16,1 14 16,-36 20-16,116 6 15,0 0 1,0 0-16</inkml:trace>
  <inkml:trace contextRef="#ctx0" brushRef="#br0" timeOffset="276020.0824">16412 1344 0,'80'74'16,"-80"-74"-1,45 53-15,26 50 16,-14 8-1,-16-21-15,-5-18 16,-6-14 0,-9-26-16,-13-11 15,-8-13 1,3-16-16,3-27 16,9-12-16,12-17 15,24-2 1,17-16-16,9 0 15,19 3 1,17 10-16,12 3 16,-6 13-1,-3 11-15,-15 18 16,-12 24 0,-26 10-16,-18 19 15,-22 22 1,-29 7-16,-29 19 15,-22 15-15,-20-7 16,-15-11 0,-7-26-16,-8-54 15,0-39-15,3-29 16,18-34 0,17-6-16,16-2 15,23 18 1,-9 26-16,39 6 15,15 26 1,3 14 0,6 55-16,2 35 0,1 33 15,0 20 1,0 42 0,3 15-16,2 25 15,7 2 1,-3 5-16,-1-15 15,-2-22 1,-3-13-16,3-32 16,-7-39-16,-2-48 15,-24-37 1,0 0-16,0 0 16</inkml:trace>
  <inkml:trace contextRef="#ctx0" brushRef="#br0" timeOffset="277291.7404">18007 754 0,'0'0'0,"0"0"15,65 16 1,-23 29-16,3 13 15,-13 11-15,-5 5 16,-18 0 0,-12-3-16,-3-10 15,-3-18-15,3-22 16,-3-27 0,18-17-16,9-30 15,21-13 1,3-14-16,17 6 15,9 16 1,7 13-16,-7 8 16,-5 37-1,-24 8-15,-22 29 16,-46 13 0,-40 48-16,-29 34 15,-30 6 1,-15 29-16,0-17 15,18-15-15,27-24 16,33-23 0,41-41-16,30-20 15,38-25-15,37-28 16,26-22 0,6-7-1,-3-11-15,-9-8 16,-8 23-16,-16 17 15,-23 23 1,-22 27-16,-26 21 16,-27 6-1,-26 49 1,-25 25-16,-14 15 0,-15-16 16,3-10-1,17-19 1,22-47-16,23-40 15,21-40 1,24-10-16,18-8 16,17 5-16,16 16 15,11 8 1,10 34-16,8 24 16,9 16-1,1 16-15,-10-19 16,-3-12-16,-14-41 15,-10-13 1,-8-37-16,-4 16 16,-17-31-1,-18-25 1,0-13-16,-12 3 0,6 5 16,3 19-1,8 13-15,16 13 16,6 16-1,11-2-15,19 15 16,8-5 0,0-13-16,-2 5 15,-10-16 1,-11-5-16,-24-1 16,-19 1-16,-19 8 15,-16 5 1,-15 24-16,-9 8 15,4 21 1,-4 5-16,9 24 16,10 19-1,14 39-15,15 22 16,3-3 0,11 26-16,7 16 15,0 8 1,6 5-16,-3-12 15,-7-25-15,-5-13 16,-3-42 0,-9-22-16,-3-39 15,3 11-15,0-54 16,-3 35 0,0 0-16,0 0 15</inkml:trace>
  <inkml:trace contextRef="#ctx0" brushRef="#br0" timeOffset="277521.1239">19507 1558 0,'0'0'16,"0"0"0,-33 53-16,3 13 15,-14 37-15,-10 17 16,1-1 0,-1-11-16,0-5 15,16-37-15,11-21 16,9-29-1,24-40-15,3 6 16,30-51 0,35-58-16,-17-71 15,-57 198-15,0 0 16,0 0 0</inkml:trace>
  <inkml:trace contextRef="#ctx0" brushRef="#br0" timeOffset="278189.9848">20049 849 0,'0'0'16,"0"0"-16,53-5 16,-2 18-1,-13 6-15,-11 10 16,-18 8-16,-33 10 16,-23 6-1,-19 14 1,-5 28-16,-7-19 15,-2 6-15,18-7 16,23-4 0,27-21-16,27-10 15,18-24-15,17-6 16,22-15 0,11-11-16,6-5 15,-14-3 1,-16 14-16,-17-14 15,-27 16 1,-30 13-16,-12 11 16,-15 21-1,7 13-15,8 19 16,18-3 0,18 8-16,18-2 15,11 2 1,7 3-16,3-3 15,2-19-15,1 1 16,2-19 0,-17-3-16,-15-13 15,-12-2-15,-27 7 16,-15-10 0,-17 5-16,-22-13 15,-5-21 1,-3-24-16,14-16 15,15-5 1,16-21-16,20-27 16,39-19-1,29-17-15,22-7 16,17-1 0,27-1-16,0-3 15,-119 154-15,0 0 16,0 0-1</inkml:trace>
  <inkml:trace contextRef="#ctx0" brushRef="#br0" timeOffset="279385.1633">21055 754 0,'0'0'0,"0"0"15,74 74 1,-3-16-16,10 8 31,-7 3-31,-29-8 0,-18 3 16,-24-6-1,-30-3-15,-15 9 16,-11-11 0,8 8-16,3-14 15,13 14 1,11-3-16,24 8 15,17-13-15,22-2 16,12-14 0,2-22-16,-2 1 15,-13-2-15,-11-22 16,-18 0 0,-21 16-16,-9 23 15,-12 20 1,-5 23-16,5-5 15,18 2 1,9-21-16,12-21 16,15-21-1,14-21-15,1-66 16,11-17-16,1-1 16,-6-28-1,-1-10 1,1-5-16,11 2 15,-8 9-15,-3 12 16,-16 9 0,-5 18-16,-6 16 15,-9 21-15,0 24 16,6 8 0,-3 13-16,23-8 15,10 8 1,11 27-16,-8-30 15,-3 3 1,-4 8-16,-8 19 16,-9-1-1,-12-2-15,-12 21 16,-12-5 0,-9 18-16,-9 0 15,-24 24 1,-11 8-16,-6-8 15,-7 0-15,16-2 16,5-6 0,12-13-16,13-3 15,11-18 1,12-8-16,6-11 16,9-16-16,15 14 15,8-11 1,7 13-16,0-18 15,5-6 1,-11 14-16,-6 10 16,-12 0-1,-15 14-15,-9 7 16,-15 11 0,-6-8-16,-6 29 15,1 14 1,8 2-16,3 5 15,12 3-15,18-21 16,21-6 0,18-18-16,26-8 15,12-15-15,13-15 16,23-14 0,12-12-16,-6-10 15,-6-16 1,-12 5-16,-3-18 15,-9-16 1,-17-13-16,-19-17 16,-17 7-1,-24-36-15,-24-15 16</inkml:trace>
  <inkml:trace contextRef="#ctx0" brushRef="#br0" timeOffset="282754.3296">8361 13956 0,'0'0'16,"0"0"-16,-54 58 16,12 3-1,1 13-15,-1 0 16,6 10-16,-2 6 15,5 3 1,3 2-16,12-5 16,15-2-1,12-6-15,0-3 16,12 6 0,0 2-16,9 8 15,-7-8 1,1 6-16,3 21 15,0-14 1,6-4-16,-1 1 16,16-1-16,2-6 15,10-3 1,5 6-16,1-1 16,8 3-1,7-2-15,5-14 16,6-10-1,4-8-15,2-32 16,12-21-16,0-5 16,-3-6-1,12-13-15,3-13 16,3 18 0,12-10-1,-6-3-15,-3-2 16,12-11-1,-3-11-15,-9-7 16,-6-19-16,-12-14 16,-6-9-16,-12-12 15,-14-10 1,-10-19-16,-14-10 16,-9-8-1,-10-10-15,-8-1 16,-9-10-1,-3 7-15,-12 6 16,-6 16-16,-15 5 16,-12 16-1,-14 6-15,-16 15 16,-11 16 0,-16 10-1,-17 20-15,-18 7 16,-18 8-16,-21 21 15,4 16 1,2 21-16,-18 19 16,173-32-1,0 0-15,0 0 16</inkml:trace>
  <inkml:trace contextRef="#ctx0" brushRef="#br0" timeOffset="293126.863">3018 13916 0,'-3'93'15,"3"-93"-15,0 0 16,12 58-16,-3-16 16,0 3-1,6-5-15,3-11 16,-3-11 0,2-15-16,4-19 15,3-18-15,12-17 16,-9 4-1,8-9-15,7 9 16,-6 12 0,-1 9-16,1 18 15,-15 8 1,6 16-16,-9 5 16,2 5-16,-2 1 15,-6 2 1,6-3-1,0-10-15,9-18 16,8-12-16,4-15 16,6-16-1,2 6-15,-5-4 16,-3 12 0,-7 12-16,-8 6 15,3 18-15,-3 8 16,-6 3-1,8 8-15,4-3 16,6 3 0,-3-3-16,-1-2 15,10-9 1,3-4 0,-1-6-16,-11 0 15,3 0-15,-3 0 16,2 2-1,4 3-15,3 3 16,-1 6-16,1-4 16,-3 9-1,-7-3-15,-2 7 16,0-4 0,0-6-16,-1-13 15,10-5 1,0-14-16,11-10 15,4-13-15,0 5 16,-7 8 0,-2 5-1,-6 8-15,-4 8 16,-5 11-16,3 2 16,5 8-1,-2 1-15,3-4 16,-3 6-1,2-3-15,-8-2 16,0 2 0,0 0-16,-7-2 15,4-3-15,0 8 16,3-6 0,2-2-16,7 8 15,9-8-15,11 3 16,7-6-1,11 3 1,33-8-16,-110 0 16,0 0-16,0 0 15</inkml:trace>
  <inkml:trace contextRef="#ctx0" brushRef="#br0" timeOffset="299454.4737">13016 12471 0,'-60'-42'16,"60"42"-16,-42-8 16,-23-8-1,-7 0-15,4 16 16,-6 14-16,-10 17 16,1 14-1,0 19-15,8 7 16,13 14-1,14 18-15,18 16 16,15 8 0,12 8-16,18 21 15,12-5-15,12-11 16,17-15 0,22-9-16,20-18 15,6-19 1,9-18-16,12-16 15,6-13 1,-3-8-16,6-9 16,3-7-1,-6-10-15,-12-14 16,-12 3-16,-3-16 16,-20-8-1,-16-6-15,-14-12 16,-22-12-1,-8-15-15,-18-23 16,-6-1 0,-6-24-16,-12-15 15,-8-1-15,-7 1 16,-15-9 0,-17 6-1,-16 16-15,-5 18 16,-12 29-16,-6 38 15,-18 44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33:23.9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6655 7953 0,'18'-14'16,"-18"14"0,0 0-1,0 0-15,39 16 16,-9-5-16,2 5 16,10 5-1,0-2-15,-4 4 16,10 4-1,-9 2-15,-1 3 16,1-1 0,-3 4-16,5-19 15,4 2-15,15-10 16,2-5 0,6-6-16,-8-10 15,0-6 1,5-18-16,6 8 15,1-5 1,2-1-16,-2 6 16,-10 6-16,7 17 15,-7 12 1,10 4 0,-13 11-16,1 8 15,-7 8 1,-2-2-16,-7-3 15,4-3-15,0-13 16,2-16 0,7-14-16,2-10 15,-2-15-15,8-1 16,-5-2 0,5 5-16,4 8 15,-10 10 1,-2 14-16,-6 5 15,-7 5 1,-2 11-16,0 10 16,-4-2-16,4 5 15,0 0 1,-1-10 0,1-19-16,3-11 15,-1-12 1,4-9-16,-4 0 15,7 6-15,3 7 16,2 9 0,-2 12-16,-1 9 15,-5 10-15,0 8 16,-1 8 0,1 0-1,-1-5-15,1-3 16,-6-16-16,-7 3 15,-5-13 1,-6-11-16,3-3 16,-6-5-16,5 0 15,-2 1 1,6-1 0,0 2-16,2-1 15,-2 4 1,-3-2-16,-3 0 15,3-3-15,-7 8 16,-2-8 0,-3 3-16,0 5 15,-3-3 1,0 1-16,0 2 16,0 0-16,-3 2 15,6 1 1,2-6-1,1 4-15,9 4 16,-6 0-16,0 1 16,5-1-1,-2 0-15,3 3 16,0 3 0,0-3-16,-1 3 15,-5-9-15,-3 6 16,3 0-1,-9-5 1,3 10-16,3-7 16,-6 2-16,2 0 15,1-3 1,-6 8-16,12-2 16,-9-6-16,-3 3 15,3 0 1,-6-5-16,6 5 15,-3 0 1,0-5-16,-4-6 16,1 9-16,-3-1 15,3-5 1,0 0 0,0 0-16,-6 0 15,3-2 1,6 4-16,-12 6 15,6-8-15,0 6 16,0 2 0,-3-6-16,0 9 15,0-11 1,0 8-16,0 0 16,0 0-16,0 0 15,0 0 1</inkml:trace>
  <inkml:trace contextRef="#ctx0" brushRef="#br0" timeOffset="3056.9132">4560 9754 0,'59'53'15,"-59"-53"1,0 0-16,81 64 16,-25-11-1,4-6-15,2-7 16,-8-8-16,2-6 15,-2-7 1,0-11-16,11-8 16,12-19-1,10-10-15,-4-11 16,3-7 0,10-1-16,2 11 15,0 3 1,-15 10-16,1 11 15,5 13 1,0 16-16,-2 7 16,-13 9-1,-14 2-15,2 4 16,4-4-16,5-5 16,6-5-1,-5-19-15,5-10 16,15-6-1,4-5-15,-1-5 16,3-5-16,3 7 16,1 11-1,-7 3-15,0 10 16,-3 3 0,4 3-1,-4 7-15,-15 6 16,-5 0-16,-4 8 15,-5-6 1,5-7-16,1-3 16,-7-14-16,6 1 15,7-1 1,5-9-16,1-7 16,-1 4-1,-3 12-15,-2-2 16,2 11-1,1 2-15,-4 0 16,-3 3-16,-2-5 16,5-1-1,4-10-15,-1-2 16,-3-9 0,-2 3-16,-1-5 15,4-3 1,2 3-16,-6 5 15,-2 5 1,-12 6-16,-7 2 16,7 14-16,-10-6 15,1 6 1,-6-4-16,-10 1 16,-8-8-1,0-5-15,-6 2 16,0-5-16,2-8 15,10 0 1,9 6 0,6 23-16</inkml:trace>
  <inkml:trace contextRef="#ctx0" brushRef="#br0" timeOffset="55463.6958">13471 15458 0,'0'0'0,"0"0"16,0 0 0,45 61-16,-25-40 15,1 8 1,0-5-16,0 8 16,6 0-16,2-8 15,4-1 1,3-4-1,6-14-15,-4-2 16,4-19-16,0-11 16,-4-7-1,-5-8-15,6-1 16,-1 6 0,4 0-16,6 11 15,-4 7-15,4 14 16,-6 13-1,-1 5-15,-2 11 16,3 0 0,2-3-16,4 5 15,-3-12-15,5 4 32,4-12-32,-7-9 0,1-2 15,-6-1 1,-4-2-1,4-5-15,0 0 16,8 0-16,1 7 16,2 6-1,-2 8-15,-3 6 16,-4 1-16,7 9 16,0-8-1,5-3 1,10 1-16,-1-9 15,1-10-15,2-3 16,9-11 0,4-5-16,-1-2 15,-3-3 1,-8-8-16,2 13 16,-2 3-16,-4 10 15,1 14 1,-4 7-1,-11 9-15,-3 5 16,-4 5-16,1 3 16,2-1-1,-2-2-15,3-2 16,-1-9-16,1-7 16,-6-8-1,5-11-15,1-13 16,2-1-1,4-4-15,0-6 16,-7 6 0,-5 5-16,-12 2 15,-1 8 1,-5 6 0,3 5-16,-6 5 15,6 6-15,-4 8 16,1-1-1,0 1-15,0 4 16,-3-4-16,3-1 16,8-10-1,-5 3-15,0-3 16,-9 0-16,-3-3 16,-1 0-1,-2-2-15,0 0 16,-3-3-1,0 2-15,-6-4 16,0 4 0,0 1-16,3 2 15,-6-2 1,0 0-16,6 4 16,-6-4-1,3-3-15,9 5 16,-6-2-1,0 2-15,9 1 16,-1-6-16,16 2 16,0 4-1,-30-6-15,0 0 16,0 0-16</inkml:trace>
  <inkml:trace contextRef="#ctx0" brushRef="#br0" timeOffset="57342.062">19784 15940 0,'0'0'0,"35"13"15,16 6 1,12 2-16,-1-3 15,-2-12 1,-1 23-16,4 2 16,8-7-16,0 5 15,-8-5 1,-4 8-16,7-16 16,2 2-1,10-7 1,-7-11-16,-2-3 15,-1-2-15,4-11 16,-1-5 0,9-8-16,-5-11 15,-7-8-15,1 1 16,8-9 0,3-7-16,7-17 15,-13-2 1,-5-2-16,-4 4 15,-2-12 1,-7 2-16,-5-5 16,-13 5-16,-11 0 15,-9 8 1,-9-8-16,-3 2 16,-9 4-1,-6 7 1,6-2-16,-9-6 15,-3 6-15,-9 7 16,-5 11 0,-10-7-16,-12 4 15,-8 3 1,-10 3-16,1 8 16,-9 2-16,-1 11 15,-8 8 1,0-5-16,2 4 15,7 12 1,8-3-16,1 5 16,0 0-16,-1 3 15,1-3 1,8 3-16,6 5 16,13 3-1,-1-6 1,6 3-16,-5 11 15,-4-9-15,3 12 16,-8-9 0,2 16-16,1 3 15,-7 0 1,0 18-16,-5 3 16,-7 6-16,4-4 15,11-2 1,-5-2-16,8 2 15,-8 3 1,2 5-16,1-8 16,2 0-1,0 5-15,10 3 16,2 3-16,6-6 16,3-2-1,7-3 1,-1 0-16,3 5 15,-3 0-15,3-2 16,1 0 0,-1-1-16,6-7 15,0 5 1,0 0-16,6-8 16,0 3-1,0-3-15,6-2 16,3-4-16,3 1 15,3 0 1,3-3-16,-9 11 16,15-6-1,-15-26-15,0 0 16,0 0 0</inkml:trace>
  <inkml:trace contextRef="#ctx0" brushRef="#br0" timeOffset="58810.9422">5125 16987 0,'0'0'16,"0"0"-16,0 0 15,0 0 1,42 8-16,-15 11 16,17-3-16,7 8 15,3-3 1,8 8-16,4 8 16,14 3-1,21 2 1,3-5-16,-2-13 15,8 18-15,24-10 16,-3 0 0,5-11-16,19-8 15,-18-2-15,6-1 16,12 3 0,-9-2-16,5 0 15,4-9 1,-15-12-16,9-4 15,3-1 1,-12-1-16,5-11 16,-5-7-1,-18 2-15,0-8 16,0-2 0,-14-3-16,-10-8 15,-9-10 1,-15-6-16,-5-5 15,-19-3 1,-17 8-16,-18 6 16,-15 2-16,-12-3 15,-21-2 1,-11 0-16,-19-11 16,-14-2-16,-12 2 15,-4-2 1,-5 8-16,-21 2 15,-9-3 1,0 17-16,-12-3 16,-6 13-1,1-8-15,-13 8 16,-6-6-16,-3 14 16,-8 8-1,14 3 1,-9 7-16,1 9 15,2 2 1,0 10-16,13 6 16,5 6-16,3 4 15,15 6 1,3 8-16,0 15 16,12 14-16,24 8 15,8 8 1,10 23-16,26 30 15,42 42 1,6-172-16,0 0 16,0 0-16</inkml:trace>
  <inkml:trace contextRef="#ctx0" brushRef="#br0" timeOffset="74696.0991">18745 15831 0,'0'0'16,"0"0"0,42 6-16,-19-4 15,7 12 1,6 1-16,0-4 16,5 10-1,4 3-15,6-3 16,-10 8-16,1 0 15,-3 3 1,2 0-16,10 0 16,2-3-1,10 0-15,-7 0 16,4 0 0,3-5-16,-7-6 15,1-2-15,11 5 16,-2-2-1,5-6-15,0 3 16,-2-5 0,5-6-16,4-3 15,-1-2 1,-8 0-16,-7-7 16,3-15-1,-2-7-15,8-2 16,-8-9-16,11-10 15,-11-3 1,-7 5-16,13-10 16,-7-3-1,7 5-15,-4-7 16,-2-8 0,-10-1-16,-2-2 15,0 3-15,-16 7 16,4-5-1,0-2 1,2-1-16,-11 6 16,0 3-16,-12 5 15,-6-9 1,-3 4-16,-1-14 16,-8 6-1,0 2-15,-8 6 16,-7-6-1,-6-3-15,-9-2 16,-6 8-16,-5 3 16,-16 10-1,-2 2-15,-4-4 16,1 7 0,-10 14-1,-5-3-15,-7 16 16,4-1-16,3 15 15,-4 9 1,-20 25-16,101-27 16,0 0-16,0 0 15</inkml:trace>
  <inkml:trace contextRef="#ctx0" brushRef="#br0" timeOffset="77847.88">5265 17120 0,'0'0'16,"0"0"-16,0 0 15,42 29 1,-15-11-16,2-2 16,4 5-16,3-2 15,-3-8 1,2 4-16,-2 9 15,6-8 1,8-5-16,7 5 16,0-1-1,2-7-15,-5 3 16,-4 0 0,-2-4-16,3 7 15,2-1-15,7-3 16,5 4-1,1-6-15,-7-3 16,1-8 0,-1-2-16,10 0 15,5-3 1,7 0-16,-7-5 16,-5-1-1,2 9-15,6-8 16,7-3-1,-1 0-15,-8 3 16,-7-6-16,10 6 16,5 0-1,0-6-15,-11 1 16,-4 2 0,-2-3-16,2 4 15,7-12-15,2 3 16,-14 1-1,-4-9-15,-2-5 16,-10-3 0,-5 3-16,-3 0 15,-1-3 1,-8 1 0,3-1-16,-15-2 15,-9-11-15,-6 5 16,-9-5-1,0 3-15,-12 0 16,-6 5-16,27 45 31,-38-111-31,-7 52 16,-3 25-16,13-32 16,-10 21-1,-6-19-15,-8 33 16,-4-1-16,-14 16 15,0-3 1,8 4-16,1 4 16,-4 3-1,-11-3-15,-6 6 16,-4 5 0,13 0-16,9-13 15,-1 13 1,1 3-16,-4 2 15,10 8 1,5-18-16,10 5 16,2 0-16,0 0 15,1-3 1,-4 6-16,1-1 16,2-2-16,6-7 15,4 7 1,5-6-16,-9 4 15,-5-9 1,-4 0-16,0 11 16,-2-2-1,11 4-15,4 12 16,-1-6 0,0 0-16,-11-3 15,-4-5 1,6 5-16,4 0 15,-7 9 1,6-1-16,7 3 16,5 0-16,6-1 15,0 4 1,1 2-16,2-2 16,-9 15-16,9 0 15,3 1 1,7 10-16,-4-3 15,6 6 1,6-9-16,3 4 16,6-6-1,6 5-15,9 1 16,2-4 0,7 11-16,12-2 15,-6 0 1,11 2-16,1 0 15,3-7 1,-10 4-16,16 1 16,2 2-16,7 8 15,14 0 1,1-10-16,-7-6 16,1-10-1,-1-8-15,0-3 16,4-16-16,-4-5 15,-8-13 1,2-21-16,4-1 16,8-7-1,-14-11 1,-63 53-16,0 0 0,0 0 16</inkml:trace>
  <inkml:trace contextRef="#ctx0" brushRef="#br0" timeOffset="78511.1065">8626 16644 0,'0'0'15,"0"0"-15,5 79 16,-2-13-1,-6 11 1,9 31-16,3 1 16,3-6-16,0 21 15,-3 9 1,0-25-16,-3-10 16,-6-32-1,0-66-15,0 0 16,0 0-16</inkml:trace>
  <inkml:trace contextRef="#ctx0" brushRef="#br0" timeOffset="78938.5373">8780 16432 0,'0'0'0,"0"0"16,54-40-1,14-5 1,16-18-16,11-35 16,3 21-16,18 0 15,-12 30 1,-17 7-16,-7 14 16,0 23-16,4 22 15,-7-1 1,-11 32-16,-19 35 15,-11 21 1,-6 21-16,-4 45 16,-8-19-1,-9-5-15,-12-10 16,-12-3 0,-8-24-16,-7-32 15,-3-5-15,-3-29 16,-8-45-1,-22-53 1,-2-10-16,68 63 16,0 0-16,0 0 15</inkml:trace>
  <inkml:trace contextRef="#ctx0" brushRef="#br0" timeOffset="79145.0361">9271 15969 0,'0'0'15,"0"0"-15,0 0 16,-26 111-16,11-5 16,3 10-1,12 27-15,-6 24 16,12 2 0,-9-39-16,9-22 15,-6-108 1,0 0-16,0 0 15</inkml:trace>
  <inkml:trace contextRef="#ctx0" brushRef="#br0" timeOffset="79318.207">9426 16540 0,'0'0'16,"0"0"-16,0 0 15,33 51 1,9-33-16,11 3 15,10-10 1,-1-16-16,-62 5 16,0 0-1,0 0-15</inkml:trace>
  <inkml:trace contextRef="#ctx0" brushRef="#br0" timeOffset="79792.6027">10352 16075 0,'0'0'0,"0"0"15,44-8 1,16-8-16,17-5 16,1-3-16,-10 0 15,10-8 1,2-2-16,-9-3 15,-2-3 1,-13 6-16,-14-8 16,-9-11-1,-18-19 1,-12-2-16,-30 3 0,-6 18 16,-9 10-1,-8 28 1,2 23-16,4 18 15,-1 14 1,0 23-16,7 24 16,-4 27-16,9 13 15,-3 19 1,1 12-16,2 6 16,-3 14-16,4-6 15,-7-3 1,12-50-16,27-119 15,0 0 1,0 0-16</inkml:trace>
  <inkml:trace contextRef="#ctx0" brushRef="#br0" timeOffset="79995.0618">10715 16527 0,'0'0'0,"0"0"15,3 106 1,0-16-16,9 55 16,-6-7-16,9-30 15,-1-28 1,1-43-16,-15-37 16,0 0-16,0 0 15</inkml:trace>
  <inkml:trace contextRef="#ctx0" brushRef="#br0" timeOffset="80476.7732">11030 16255 0,'0'0'0,"0"0"16,0 0 0,45-22-1,-15 25-15,-3 8 16,11 13-16,1 15 15,-6 4-15,5 25 16,4 12 0,-3-12-1,2-4-15,1-6 16,0-13-16,-4-5 16,4-16-1,0-6-15,-1-2 16,4-3-16,-12 8 15,0 1 1,-27 15 15,-6-37-31,41 145 16,-115-87-16,2-13 16,7-18-1,5-17-15,7-18 16,2-10-16,15-16 15,22-25 1,14-2-16,17-15 16,28-4-1,6 6-15,-51 74 16,0 0-16,0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35:54.8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7631 11463 0,'0'0'0,"0"0"16,-38-2-16,8 7 16,0 3-1,3 8-15,7 0 16,-7 10-16,9 3 16,3 6-1,0 2-15,6 2 16,6 4-1,12 12-15,9-2 16,6 3 0,9-3-1,-4-6-15,22 1 16,17 2-16,13 0 16,11 6-16,3-3 15,18 3 1,3-6-16,1-8 15,19 3 1,10-8-16,3-8 16,15 3-1,-3-3-15,8-2 16,13-6 0,-1-3-16,7-10 15,-7-8-15,-8-2 16,3-6-1,-13-3 1,10-10-16,-18-3 16,2 0-16,-8-10 15,-18-3 1,-9-3-16,-3 0 16,-15-2-1,-23-6-15,-22 1 16,-14-11-16,-18 10 15,-21-8 1,-12 1-16,-9 2 16,-12 3-1,-35 5-15,11 0 16,-12-3 0,-14-2-16,-12 2 15,-12 3-15,-4 8 16,-20 11-1,-23-1 1,2 17-16,-15 10 16,12 10-16</inkml:trace>
  <inkml:trace contextRef="#ctx0" brushRef="#br0" timeOffset="3916.3228">8992 16461 0,'-128'-8'16,"172"8"-16,-118-3 16,8 6-1,16 10-15,11 8 16,12 22-16,27 10 16,3 10-1,18 1-15,15 12 16,20 6-1,25 3-15,5-3 16,12 0-16,27-10 16,18-14-1,3-11-15,24-18 16,-4-15 0,16-6-16,11-22 15,10-20 1,2-6-1,6-10-15,4-8 16,-13 10-16,12 6 16,-5-3-1,2 11-15,-15 4 16,-5 4-16,-15 7 16,-7 4-1,-5-7-15,-33-9 16,-18-6-1,-18-6-15,-14-4 16,-28-6 0,-11-3-16,-24 1 15,-12-4-15,-18 7 16,-12 1 0,-12 1-16,-17-8 15,-22 0 1,-17-6-1,-12 3-15,-12-2 16,-30 5-16,-6 2 16,-9 0-1,-14 9-15,8-1 16,-9 14-16,1 2 16,8 6-1,-11 7-15,11 1 16,3 7-1,-2 14-15,17 7 16,0 25 0,6 20-16,12 38 15,131-93-15,0 0 16,0 0 0</inkml:trace>
  <inkml:trace contextRef="#ctx0" brushRef="#br0" timeOffset="6196.9246">7640 10868 0,'0'0'16,"-18"64"-16,-2 36 15,11 11 1,12 11-16,0 5 16,12-13-1,8-14-15,13 3 16,3 3-16,5-5 15,1-9 1,-6-4 0,-4-9-16,10-2 15,6-6-15,11-7 16,10-19 0,5-6-16,-3-9 15,10-9 1,20-8-16,6-10 15,6-3-15,12-11 16,6 0 0,0 1-16,6 2 15,9 3 1,-18-1-16,-3 12 16,3 4-1,-9 9 1,-6 12-16,-3 9 15,-9 13-15,-9 5 16,-17 6 0,-19 18-16,-8 16 15,-10 0 1,-11-1-16,-9 7 16,-6-1-16,-3 3 15,-12-6 1,-9-10-16,0-3 15,-6-5-15,-6-10 16,0-11 0,1-16-16,-1-16 15,-3-21 1,-6-32-16,9-16 16,21 40-1,0 0-15,0 0 16</inkml:trace>
  <inkml:trace contextRef="#ctx0" brushRef="#br0" timeOffset="6501.1126">10146 13466 0,'0'0'0,"0"0"15,0 0 1,48 72-16,-15-14 16,-3-3-16,8 22 15,-2-8 1,3-6-16,5 1 16,7-11-1,-1-3 1,-2-13-16,6-16 15,-33-47-15,-21 26 16,0 0 0,0 0-16</inkml:trace>
  <inkml:trace contextRef="#ctx0" brushRef="#br0" timeOffset="6739.2001">10986 13755 0,'0'0'15,"0"0"-15,-48 76 16,-5 12-16,-1 20 16,-6 1-1,4-17-15,-13-26 16,-11-31-1,80-35-15,0 0 16,0 0-16</inkml:trace>
  <inkml:trace contextRef="#ctx0" brushRef="#br0" timeOffset="6931.6851">10376 13908 0,'0'0'15,"0"0"1,92-26-16,6 4 15,6 9 1,15 10-16,6 6 16,-12 2-16,-2-5 15,-7-5 1,-104 5-16,0 0 16,0 0-1</inkml:trace>
  <inkml:trace contextRef="#ctx0" brushRef="#br0" timeOffset="7826.375">1366 9305 0,'0'0'16,"39"10"0,6 19-16,14 0 15,-8 6 1,-4 2-16,-17 3 16,-18 7-1,-27 38-15,-29 23 16</inkml:trace>
  <inkml:trace contextRef="#ctx0" brushRef="#br0" timeOffset="8080.692">1217 10897 0,'0'0'15,"51"-18"1,18-22-16,14-42 15,9-11 1,3-10-16,1 8 16,-16-3-1,-15 16-15,-14 16 16,-15 21-16,-24 19 16,-24 39-1,12-13-15,0 0 16,0 0-16</inkml:trace>
  <inkml:trace contextRef="#ctx0" brushRef="#br0" timeOffset="8264.2032">1366 11297 0,'0'0'15,"-18"74"-15,1 34 16,-1 35 0,12 11-16,0-12 15,3-1 1,3-22-16,6-27 15,3-39 1,6-47-16,-15-6 16,0 0-16,0 0 15</inkml:trace>
  <inkml:trace contextRef="#ctx0" brushRef="#br0" timeOffset="8481.6192">1905 10855 0,'0'0'0,"57"-53"16,23-24-16,12-29 16,-8 1-1,2 9-15,6-1 16,-12 9 0,-2 12-16,-28 4 15,-17 3 1,-24 16-16,-9 53 15,0 0 1,0 0-16</inkml:trace>
  <inkml:trace contextRef="#ctx0" brushRef="#br0" timeOffset="10252.562">2509 10207 0,'0'0'0,"27"69"15,21 55-15,-7 24 16,7 19-16,0 2 15,-1 6 1,-17-9-16,-15-12 16,-15-33-1,-18-23-15,-9-37 16,-29-45 0,-1-32-16,-17-26 15,8-40 1,13-40-16,35-29 15,36-36 1,26-36-16,34-31 16,23-21-16,27-18 15,21-9 1,20 11-16,-17 29 16,-18 40-1,-39 58-15,-23 58 16,-40 56-16,-26 50 15,-29 66 1,-22 29-16,-24 24 16,-26 37-1,-21 11-15,0 2 16,6-23 0,33-25-1,23-31-15,36-34 16,24-35-16,30-21 15,29-24 1,33-5-16,10-11 16,8-5-16,-9 3 15,-18 16 1,-20 10-16,-31 21 16,-29 22-1,-36 28-15,-26 17 16,-16 28-16,-20 24 15,0 1 1,20-33-16,31-28 16,32-38-1,32-34-15,37-52 16,8-38 0,10-35-1,14-28-15,-15-11 16,-26 11-16,-27 20 15,-36 36 1,-24 41-16,-15 32 16,-17 59-1,5 47-15,10 32 16,17 31 0,15 17-16,18 15 15,18-2-15,12-3 16,9-27-16,8-28 15,-2-27 1,-6-29-16,-7-29 16,-8-32-1,-15-11-15,-6-13 16,-12-23 0,-12-6-16,-20 11 15,-16 15 1,-8 30-16,-13 26 15,-2 24 1,-1 21-16,1 16 16,9 16-16,11-8 15,24-8 1,19-21-16,19-43 16,16-28-1,30-43-15,26-26 16,22-30-16,-1-10 15,9-8 1,9-3 0,-9 14-16,-14 29 15,-31 34-15,-26 40 16,-42 39 0,-24 59-16,-32 36 15,-4 25 1,4 29-16,8-3 15,7-1 1,17-25-16,21-32 16,18-51-16,18-42 15,6-36 1,20-33-16,16-37 16,5-15-1,3-30-15,10-10 16,-10 13-16,10 13 15,-1 37 1,-9 32-16,-20 32 16,-18 37-1,-10 34-15,-20 24 16,-12 19 0,-20 10-16,-7-5 15,-15-22 1,-5-12-16,2-30 15,-6-29 1,13-39-16,2-22 16,12-13-16,7-15 15,8 4 1,12 11-16,0 8 16,6 19-1,0 18-15,-3 24 16,3 24-16,-6 26 15,0 14 1,0 7-16,-9-10 16,6-14-1,9-18-15,12-23 16,0-36 0,17-28-16,16-24 15,14-16-15,16-21 16,8-19-1,-17 1 1,-69 129-16,0 0 16,0 0-16</inkml:trace>
  <inkml:trace contextRef="#ctx0" brushRef="#br0" timeOffset="15988.1161">8438 13498 0,'0'0'16,"0"0"-16,0 0 15,45-13 1,-27 13-16,2-3 16,7 0-16,-6 3 15,12-5 1,2 0-16,1-3 15,3 3 1,2-14-16,-2 8 16,9-10-1,-1 3-15,7-6 16,-3 3 0,-4 5-16,-2 0 15,-3 0-15,2 6 16,4 4-1,8 1-15,1-8 16,-1 0 0,1 7-16,-12 1 15,-4 2 1,4-2-16,-3-6 16,2-2-1,13 0-15,-7 5 16,-2-2-1,0-1-15,-4-5 16,-2 3 0,3-3-16,2 3 15,7-6-15,2-2 16,4-5 0,-4 2-16,-2 0 15,-3 0 1,2 6-16,4-4 15,5 1-15,1 5 16,-4 3 0,-8 8-16,-1 2 15,10 1 1,-3 4-16,-1 1 16,7 0-1,-10 2-15,-5-5 16,-4 2-1,10 1-15,-9-11 16,5 6 0,1 4-16,-1-7 15,-5-3-15,0 0 16,-1-3 0,-5 4-16,6-4 15,-1 3-15,4 3 16,6-3-1,-4-3-15,-5 3 16,-1 0 0,-2-2-16,0-1 15,11 9 1,4 2-16,2 0 16,-2 0-1,0 0 1,-4 0-16,-2-6 15,5 6-15,4-5 16,2 5 0,1 0-16,-1 5 15,1-5-15,5 3 16,7-3 0,-4-5-16,6 2 15,-2 0 1,2-5-16,10-2 15,11-3-15,-6 5 16,-3-11 0,4 1-16,5-6 15,6-5 1,-9-14-16,-8 4 16,2-9-1,6 0 1,-6-2-16,-14-3 15,-1-8-15,-2 1 16,5-12 0,0-5-16,-2 3 15,-10-5-15,-2 5 16,-4 5 0,4-16-16,-7 6 15,-2 8 1,-12 7-16,-7 1 15,-11 7-15,0-7 16,-3 7 0,0-2-16,-4 8 15,1 7 1,0 1-16,0-11 16,-3 0-1,-3 3-15,6-1 16,0 4-1,-1 2-15,1 0 16,-3 13 0,-3 3-16,-3 3 15,-9 7-15,0-2 16,-3 10 0,0 6-16,-6 2 15,0 11 1,-3 3-16,-3 18 15,-2-3 1,2 14-16,-6 3 16,-3 20-16,-3 11 15,3 13 1,-2 9-16,-1-4 16,3 1-1,-6 13-15,6-1 16,4-9-1,-1-4-15,6-2 16,0 5 0,6-2-16,0-11 15,3-18-15,0 2 16,6-5 0,3-6-16,-6-7 15,3-3 1,6-6-16,0-9 15,-3-12 1,3-5-16,-3-5 16,3-8-1,-3-2-15,3-1 16,0 0-16,3 1 16,-3 2-1,-3 8 1,0-6-16,3 4 15,6 4-15,-3 1 16,5 10 0,1-5-16,3 0 15,6 7-15,3 4 16,5 2 0,10 3-16,3-3 15,-1 0-15,4-3 16,0 1-1,5-3-15,10 2 16,5-5 0,4 0-16,2-2 15,-6-3 1,13 8-16,2-1 16,6-1-1,4 1-15,-7-4 16,9 2-1,12 6-15,1-6 16,2-5 0,-3-3-16,12 3 15,0-3-15,-6 3 16,6-6 0,0-2-16,-12-2 15,-3-4 1,4 1-16,-1-6 15,-9-2-15,-6 2 16,-8 6 0,5-3-1,-9 3-15,-8-1 16,-10-2 0,-2 11-16,-7-1 15,4-4-15,-10 10 16,-8-1-1,-6 4-15,-6-1 16,-9 1-16,-1 7 16,-2 4-1,0 9-15,-9 1 16,-3 15 0,0-2-16,0-13 15,0 5 1,6 3-16,-6-6 15,0-2-15,0-9 16,3 1 0,0 3-16,0-4 15,0-2 1,-6 1-16,0-1 16,0 0-1,0-3 1,-6 9-16,0-4 15,0 17-15,-3 10 16,-9 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36:26.3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17754 2193 0,'0'0'16,"0"0"-1,65 24-15,-23-19 16,-3 3 0,-4-8-16,-8-8 15,-3-13-15,0 13 16,-6-10-1,-3 7-15,-6 3 16,-1 3 0,4 10-16,3-2 15,6 5 1,0-3-16,-3 8 16,3 6-1,-1-14-15,-2 8 16,0-5-16,0-5 15,-3-6 1,-15 3 0,50 0-16,-29 0 15,0-5 1,0 2-16,3-15 16,-6 7-1,2-2-15,-5 5 16,15 0-1,-6 8-15,3 0 16,-3 8 0,2 3-16,1 7 15,0 3 1,-6-5-16,0 0 16,-1-11-16,-2-2 15,0-11 1,-3 8-16,-3-16 15,6 8-15,-6-5 16,3 0 0,-4 10-16,1-5 15,9 11 1,-3 2-16,0-2 16,6 2-1,-6 3-15,5-8 16,1-5-1,-3 2-15,0 3 16,-3 0 0,0 0-16,-1 0 15,-5 0-15,3 0 16,-3-5 0,3 10-16,-3-5 15,0 0 1,0 0-16,3 0 15,5-8 1,7 0-16,-3-5 16,6-3-16,6 0 15,-7 16 1,1 3-16,-6 2 16,0 3-1,2 11 1,-2 15-16,-3-13 15,-3-10-15,3-1 16,-6-15 0,5-8-16,4 5 15,0-8-15,-3 0 16,0 0 0,9 3-16,-7 5 15,13 8 1,-3 16-16,3 0 15,2 18-15,-2-5 16,-12-5 0,0-8-16,-1 0 15,4-6 1,-3-7-16,9-8 16,2-6-1,4-5-15,3-2 16,-1 7-1,1-2-15,-3 5 16,0 8 0,-4 0-16,-5 3 15,-3-3-15,-3 5 16,-4 0 0,10 11-16,0-3 15,3-2 1,-12-6-16,8 6 15,4-6 1,-3-5-16,5 0 16,-2-5-16,0 2 15,-3-10 1,-3 0 0,-7 5-16,-2 8 15,3 10 1,3-7-16,3 18 15,-1-13-15,7 13 16,6-5 0,-3-16-16,8 16 15,-8-24 1,0-8-16,-7 0 16,13 3-16,-3-11 15,-1 3 1,1 5-16,0-5 15,-9 8 1,5 10-16,1 11 16,-3 0-1,-6 0-15,-7 0 16,1-8-16,-3 8 16,0 5-1,-3-2 1,0-11-16,6 5 15,-4-5 1,4-3-16,3 1 16,3-1-16,-3-5 15,8-5-15,10 10 16,-6-10 0,-9 13-16,-4 0 15,-8-8 1,0 0-16,-3 8 15,6 0 1,0 0-16,0 0 16,-3 3-1,5-3-15,-2 5 16,0-10-16,3 2 16,-6 3-1,-3-8-15,6 3 16,5 0-1,1 2-15,-9-13 16,-3 3 0,9 18-16,3 3 15,-13-8-15,1 0 16,3 3 0,-6-3-1,3-3-15,-6 3 16,-3-8-16,3 8 15,0 3-15,0-6 16,3 1 0,9 12-16,-18-15 15,9 10 1,3-5-16,-12 8 16,8-8-1,-11-5-15,6-8 16,-3 13-1,6-3-15,-18 3 16,15 0 0,-11-5-16,8 13 15,-9-11-15,3 3 16,0-5 0,6 10-1,6-5-15,-9 3 16,0-3-16,3 0 15,0 0 1,0 0-16,0 0 16,0 0-16,0 0 15,0 0 1,0 0-16,0 0 16,0 0-16</inkml:trace>
  <inkml:trace contextRef="#ctx0" brushRef="#br0" timeOffset="13577.6999">17858 3865 0,'0'0'0,"0"0"16,42 8-1,-21-5-15,-4 5 16,-2-8 0,-6 0-16,0 2 15,0 4 1,-3-1-16,-6-5 16,18 11-1,-12-9-15,-3 4 16,-3 15-1,6-5-15,6 2 16,3 9 0,-4-1-16,7-23 15,3 5 1,18-11-16,8-13 16,13-10-16,5-6 15,-5-3 1,-9 4-1,11 7-15,4 3 16,-16 5 0,1 11-1,-51 5-15,152-22 16,-170 54 0,9 10-16,-3-7 15,9-6 1,6-11-16,6-12 15,3-19 1,6-9-16,2-4 16,10 13-16,-6-11 15,3 13 1,0 1-16,-1 4 16,1 1-1,0 10-15,0 3 16,-9 6-1,2-4 1,-5 1-16,3-9 16,-6 6-16,-3-8 15,3-2 1,0 2-16,0 0 16,9 2-16,5-4 15,7 10 1,6-6-16,8-4 15,7 2 1,-1-8-16,1 8 16,-3-14-16,-4 9 15,-2 3 1,0-4 0,-4 4-16,-2 10 15,0-3-15,-7 3 16,4-6-1,-6 6-15,0 6 16,-7-6 0,-5-1-16,3 1 15,-3-2 1,-3 4-16,9-4 16,8-1-16,10 5 15,15-10 1,8-2-16,-2-6 15,-1-3 1,-2-2-16,-4 10 16,-5 1-1,-1 2-15,-11 2 16,-6 9-16,3 7 16,-4 9-1,-2-9 1,0-15-16,3-3 15,8-3-15,1-7 16,8-3 0,7-11-16,-6-5 15,2 10-15,-8 3 16,-6 6 0,-4 10-16,-2 8 15,6 5 1,-4 3-16,4-8 15,-9 10 1,-3-7-16,2-1 16,-2-2-1,-3-16-15,-9 11 16,3-8-16,-6-1 16,-9-4-1,0 5 1,-3-1-16,3 1 15,-3 0-15,-3-1 16,3 6 0,-3-2-16,6 2 15,-3-11-15,-3 9 16,-3-12 0,6 14-16,-3 11 15,0-14 1,3 3-16,-6-5 15,12 10 1,-9-7-16,6 4 16,0-2-16,0 3 15,-9-11 1,6 3 0,-3-3-16,0 8 15,3-6 1,-3 6-16,6 6 15,-3-6 1,0 0-16,0 0 16,0 0-16,-51 47 15</inkml:trace>
  <inkml:trace contextRef="#ctx0" brushRef="#br0" timeOffset="19653.6564">17799 5424 0,'62'-14'16,"-62"14"0,0 0-1,0 0-15,42 16 16,-21-18-16,-4-1 15,4-2 1,-6-3-16,0 0 16,-3 5-1,0-8-15,-3 11 16,-6-2-16,-3 4 16,6-4-1,0 4-15,8 1 16,1 0-1,-3-3-15,0 0 16,3-3 0,0-2-16,6 7 15,-6-4 1,8 7-16,1-5 16,3-3-1,-3 9-15,0-1 16,5-5-16,-5 0 15,-3 0 1,3-8-16,-3 16 16,0-19-1,5 1-15,-2-9 16,6 3 0,0 6-16,-1-1 15,-2 3-15,-3-2 16,-3 10-1,-3-3 1,-6 11-16,0-3 16,-4 3-1,-2-2-15,0 7 16,3-11-16,0 1 16,0 5-16,9-13 15,-6-1 1,6 1-16,0-3 15,0 0 1,-4 6-16,1 2 16,-3-3-1,0 0-15,0 1 16,-3 4 0,3-2-16,0 0 15,0-5-15,-6 8 16,5-1-1,4-7 1,-3 8-16,6-3 16,3 2-16,0-10 15,0 6 1,-1-1-16,4 6 16,0-6-16,-3-2 15,6 5 1,-3 0-1,2 0-15,1 3 16,3 2-16,3-5 16,2 0-1,1 0-15,-3-8 16,-3 11-16,-7-1 16,-2-4-1,0-6 1,-6 0-16,3 10 15,-3-2 1,-3-2-16,-4 4 16,7 4-16,-3-6 15,3 5 1,3-5-16,3 0 16,-3 3-1,3-1-15,-1-7 16,4 5 15,-24 0-31,78-8 16,-67 0-1,4 0-15,0 5 16,3-2 0,3 2-16,-3 6 15,3 0 1,-1-1-16,-2-2 15,6 6 1,3-1-16,-3 3 16,0-11-16,2 3 15,7 0-15,0 6 16,0-6 0,-7 5-16,4-5 15,-3 5-15,-6-5 16,0 0-1,-4 0-15,-5 0 16,3-2 0,-6-1-16,9 6 15,-3-1 1,0-2-16,-3-5 16,0 5-1,2 0-15,1 3 16,0-6-1,0-2-15,3 2 16,3 0 0,0 3-16,8 6 15,-2-1 1,0-2-16,0 2 16,-6-3-16,-4 1 15,10 2 1,-12 1-16,0-1 15,3-8-15,-3 1 16,-3 10 0,-1-11-16,4 8 15,3-5 1,0 0-16,3 6 16,0-6-1,-3-3 1,-1 8-16,-2-7 15,9 2-15,-9 7 16,3-1 0,-6-6-16,-3 0 15,-3 10-15,0-7 16,-3 2 0,0-5-16,3 3 15,-3 0 1,0-9-16,-3 12 15,0-4 1,0-2-16,-6-2 16,6 2-16,0 0 15,0 0 1,0 0-16,0 0 16,0 0-1,0 0 1,0 0-16,0 0 15,0 0-15,0 0 16,0 0 0,0 0-16,0 0 15,0 0 1,0 0-16,-21-59 16,9 41-16,12 18 15,0 0-15,0 0 16</inkml:trace>
  <inkml:trace contextRef="#ctx0" brushRef="#br0" timeOffset="45660.1107">7185 10461 0,'51'26'0,"-51"-26"16,0 0 0,74 16-16,-17 0 15,-1 0 1,4 2-16,-1 1 16,4-6-1,2 0-15,10 1 16,-7-7-1,-6 4-15,-5-8 16,3-1 0,2-4-16,7-1 15,-1-5-15,-3-2 16,-5-14 0,2 3-16,4-6 15,-1-7 1,1-11-16,-7 5 15,-5 0 1,-6-5-16,-7-2 16,1-6-16,0-8 15,-4 0 1,-5-2-16,-3 4 16,-9-17-1,-9-1-15,-6 14 16,-9-12-1,-6 15-15,-9-4 16,-9 9 0,-12 7-16,-8 6 15,-4 7 1,-3 9-16,-2 5 16,-7-6-16,-17 11 15,0 0-15,-10 11 16,10 2-1,6 3-15,-4 6 16,-5 2 0,6 8-16,2 5 15,16 5 1,2 6-16,4 0 16,2-6-1,6 6 1,1 5-16,8 8 15,0 5-15,3 22 16,7 12 0,11 4-16,9 12 15,9 1-15,15 10 16,23-3 0,13 1-16,-1 2 15,-53-111 1,0 0-16,0 0 15</inkml:trace>
  <inkml:trace contextRef="#ctx0" brushRef="#br0" timeOffset="53837.0236">7748 11963 0,'0'0'0,"0"0"15,47 11-15,-20-6 16,6 3-1,-1 6-15,-5-7 16,9-14 0,3 9-16,5 1 15,1 5 1,5 0-16,-5 0 16,3-11-16,-7 11 15,1 13 1,-3-10-16,2 12 15,7-15 1,0 3-16,5-3 16,1 2-16,-1 4 15,-5-6 1,-3 8-16,2-6 16,10-2-1,5 0-15,1-5 16,-1-9-1,4 12-15,-1-9 16,7 3 0,2 0-16,4 0 15,-4-3-15,-6 3 16,-2-5 0,5 8-16,1-6 15,-7-2 1,-2 7-16,-10-2 15,1-2 1,-9-4-16,2 1 16,-5 3-16,-6-4 15,-7-2 1,-2 6-16,-6-9 16,-3-2-1,-6 5-15,0-3 16,-6 1-1,5-3-15,4 2 16,6 0 0,-21 11-16,0 0 15,0 0 1</inkml:trace>
  <inkml:trace contextRef="#ctx0" brushRef="#br0" timeOffset="58233.0201">18394 8799 0,'0'-39'16,"0"39"0,0 0-1,38-45-15,7 0 16,21 2-1,8-12-15,3 2 16,-2 5-16,11 6 16,0 10-1,1 14-15,-13 34 16,-17 15 0,-19 35-16,-23 16 15,-33 24 1,-38 29-16,-33 16 15,-16 8-15,-5 2 16,-6-7 0,27-33-16,6-7 15,11-27 1,25-15-16,26-25 16,21-15-1,29-27-15,19-18 16,15-13-16,23-11 15,6-11 1,21-13-16,6-13 16,15-61-1,-15-2-15,-9 15 16,-14-16 0,-22 3-16,-23 6 15,-19 15-15,-11 14 16,-6 20-1,-6 19 1,-6 22-16,-3 17 16,0 25-1,0 24-15,-12 20 16,-3 3-16,-9 14 16,10 13-1,-1 7-15,6 4 16,9-17-16,6-13 15,23-7 1,37-22-16,26-11 16,9-26-1,15-18-15,21-32 16,-12-17 0,-23 1-16,-37-2 15,-35-4 1,-48 19-16,-21 11 15,-8 24 1,-13 28-16,-2 25 16,-4 26-1,13 39-15,-4 27 16,3 6-16,-2 23 16,-4 0-1,13-26-15,11-32 16,15-24-1,9-34-15,9-32 16,39-72-16,32-36 16,40-46-1,-108 154-15,0 0 16,0 0 0</inkml:trace>
  <inkml:trace contextRef="#ctx0" brushRef="#br0" timeOffset="58573.111">20828 8305 0,'0'0'16,"0"0"-16,-29 58 16,-1 11-1,-18 15-15,-14-10 16,-4 0 0,1-29-16,17-10 15,30-6-15,24-16 16,39-21-1,20-13-15,16 10 16,8 17-16,-3-9 16,-2 35-1,-10 15-15,-14 27 16,-13 6 0,-17 7-16,-18-5 15,-21-5 1,0-11-16,-3-16 15,-6-29 1,-6 1-16,13-44 16,-1-36-1</inkml:trace>
  <inkml:trace contextRef="#ctx0" brushRef="#br0" timeOffset="58823.4408">21742 7934 0,'0'0'16,"0"0"0,0 0-16,0 0 15,42 88 1,-30-25-16,-39 8 15,9-36 1,18-35-16,0 0 16,0 0-1</inkml:trace>
  <inkml:trace contextRef="#ctx0" brushRef="#br0" timeOffset="59254.8098">21700 8630 0,'0'0'15,"75"5"-15,26 3 16,12 8-1,-3-8-15,-20-3 16,-22-2 0,-32 5-16,-18 16 15,-33 2-15,-39 11 16,-14 8 0,-16 24-16,1 13 15,0-5 1,8 2-1,28-10-15,11-3 16,33-24 0,24-15-16,23-22 15,19-16-15,2-12 16,-5-1-16,8 5 16,-11 6-1,-9 8-15,-10 21 16,-20 10-1,3 19-15,3-8 16,0 6 0,11-6-16,-5-6 15,9-4-15,8 2 16,-47-29 0,0 0-16,0 0 15</inkml:trace>
  <inkml:trace contextRef="#ctx0" brushRef="#br0" timeOffset="61325.5642">12447 12170 0,'0'0'16,"0"0"-16,0 0 16,42 16-1,-12-8-15,5 2 16,4-10-1,-6-13-15,2-8 16,1-11-16,0-5 16,17-8-1,4-10-15,5 7 16,1 13 0,-6 9-16,-7 13 15,-8 13 1,-4 21-16,-11 16 15,0 13 1,-3 8-16,0 3 16,-4-10-1,-5-12-15,6-18 16,9-26-16,15-24 16,2-19-1,10-12-15,-1-12 16,4 3-1,-1 3-15,-2 21 16,-3 16-16,-4 24 16,-5 15-1,-10 14-15,-5 11 16,-6 2 0,-6 2-16,-6-2 15,0-5 1,3-3-16,-1 0 15,1-7 1,3-7-16,-3-1 16,6-4-1,6-2-15,0-3 16,2 3-16,1 3 16,6-6-1,-1 3-15,1-10 16,0 2-1,-3-8-15,-1 0 16,1 0 0,3-3-16,3 3 15,-1-5-15,7-16 16,-3 13 0,-4 8-16,4-21 15,-3 3 1,5-9-1,-2 1-15,3-6 16,-10-5-16,-2-8 16,-3-2-1,-3-4-15,-4-1 16,-8 9-16,-6-2 16,-9 11-1,3-3-15,-9-3 16,-6-4-1,3-4-15,-3 6 16,-5-6 0,-4 3-16,-3-2 15,-3 2 1,-9-3-16,-5 3 31,-1-2-31,-6 7 0,4-2 16,-1 2-16,1 9 15,-7-1 1,-9 5-16,-11-7 16,-6 0-1,5 2-15,-5 3 16,-4 8-16,-11 3 16,-6-6-1,12 13-15,-7 6 16,4 5-1,-6 3-15,0 5 16,2 8-16,-5 5 16,-3 8-1,6-2-15,2 4 16,-2 14 0,-9 6-16,6 7 15,14 8 1,13 6-16,-3 2 15,2 5 1,7 6 0,5 10-16,13 1 15,8-4-15,12-7 16,12 0-16,6 15 16,12-7-1,9 2-15,0-21 16,9 6-1,6-3-15,8 13 16,4-3 0,9 0-16,5-10 15,7-5-15,5-3 16,7 13 0,-4-19-1,7-10-15,8-13 16,3-11-1,9-5-15,7-16 16,17-21-16,24-29 16,14-22-1</inkml:trace>
  <inkml:trace contextRef="#ctx0" brushRef="#br0" timeOffset="73304.4633">17641 10291 0,'53'-8'32,"-53"8"-32,39 11 15,27-14-15,5 14 16,-3-24-1,4-6-15,2 3 16,4 11 0,2 0-1,-3 2-15,-2 1 16,5-4-16,3 12 16,4 4-16,-7 6 15,-11 10 1,-1 4-16,6-4 15,7-7 1,-10-12-16,4-7 16,-4-5-16,1-8 15,-4-6 1,0 1 0,-5-11-16,-4-3 15,-2 11-15,0 2 16,-1 9-1,1 7-15,-4 11 16,-2 5 0,-4-2-16,-8 5 15,3-6 1,-6-2-16,14-10 16,7-9-16,11-13 15,-5-5 1,-10 0-16,1-3 15,2 1 1,4 4-16,8 9 16,7-1-1,-7 11-15,-5 8 16,2-5-16,-5 0 16,8-1-1,1-7-15,-10 5 16,-5-3-1,-4 4 1,1-4-16,2 6 16,7-1-16,8 6 15,-14-5 1,-3 0-16,-4 2 16,-2 3-16,3 8 15,2-5 1,4-9-16,5 4 15,1-1 1,-1 1-16,1-9 16,5-13-1,7 8-15,-1-5 16,4 5 0,-10 0-16,-5 0 15,2 1-15,-2 1 16,-4 1-1,-2-5 1,-4 2-16,-8 3 16,-3-3-16,-7-3 15,-2 9 1,-3 2-16,-3 0 16,0 5-16,-1 0 15,-8 3 1,6-2-1,0-6-15,-3 2 16,0-1-16,-6 4 16,-4 0-1,4 3-15,-3-8 16,9 3 0,-9 8-16,3-1 15,-3-10-15,3 14 16,-6-12-1,3 6 1,3-2-16,-3-1 16,-6-2-16,5-3 15,1 5 1,-3 1-16,6-6 16,-12-3-16,3 11 15,6-5 1,-3 2-1,0-2-15,0-3 16,-3 11-16,0-6 16,0 3-1,-3 3-15,-3 4 16,3-9-16,0 2 16,0 0-1,0 0-15,0 0 16,0 0-1,0 0-15,0 0 16,0 0 0,0 0-16,0 0 15,0 0 1,0 0-16,0 0 16,0 0-16,0 0 15,0 0 1,0 0-16,0 0 15,0 0 1,0 0-16,0 0 16,0 0-1,0 0-15,0 0 16,0 0 0,0 0-16,0 0 15,0 0 1,0 0-16,0 0 15,0 0 1,0 0-16,0 0 16,0 0-16,0 0 15,30-48 1,-30 48-16,0 0 16,0 0-1,0 0-15,0 0 16,3 0-1,-3 0-15,0 0 16,0 0 0,0 0-16,0 0 15,-45 11 1,33-9-16,0-2 16,-6 0-1,1-5-15,-7 5 16,-21-45-1,45 45-15,0 0 16,0 0-16</inkml:trace>
  <inkml:trace contextRef="#ctx0" brushRef="#br0" timeOffset="74806.0059">16679 12008 0,'0'0'15,"0"0"1,0 0-16,54 48 16,-36-24-16,9 5 15,-4-5 1,-2 2-16,0 1 15,3-1 1,9 1-16,8-6 16,10-8-1,3-2-15,2-1 16,7-7 0,2-11-16,12 3 15,7-6-15,-7-5 16,-5 3-1,-10 8-15,4-3 16,-4 2 0,-8 14-16,-4 3 15,-8 2 1,-3 3 0,-39-16-1,160 40-15,-163-27 16,6-5-16,30-8 15,12-8 1,8 11 0,4-14-16,-1-2 15,-2-3 1,2-8-16,13 19 16,-4-3-16,-8 3 15,-3 18 1,-4-5-16,-8-3 15,-3 0-15,-4 1 16,-2-9 0,3 3-16,5 0 15,7-5 1,-9-9 0,2 9-16,-2-5 15,-6 7-15,-6-2 16,-1-1-1,7 4 1,-3-1-16,6 6 16,-1 2-16,-2 0 15,3 3 1,5 0-16,-8 0 16,-3 3-16,-9-3 15,0-6 1,-1 6-16,1-8 15,3-2-15,0 9 16,6-7 0,5-2-16,1 2 31,3 0-31,2 0 0,-2 0 16,-3 5-1,-12-8-15,-7 1 16,-19-19-1,2 21-15,0 0 16,0 0 0</inkml:trace>
  <inkml:trace contextRef="#ctx0" brushRef="#br0" timeOffset="89311.6578">3593 13614 0,'6'6'16,"-6"-6"-1,0 0-15,38 5 16,-8-2-1,3 2-15,-1 3 16,1 2 0,-3 6-1,0 3-15,-6-1 16,-4 9-16,-2-6 16,3-8-16,-3-8 15,0-7 1,6-4-1,2-9-15,4-1 16,9-3-16,-6 6 16,8-3 15,-41 16-31,116-21 16,-95 26-1,3 8-15,3-2 16,3-3-1,5-8-15,10-5 16,2-9 0,4-1-16,0-4 15,-4 1-15,1 2 16,8 5 0,-5 3-16,6 6 15,-1 4-15,1 1 16,2 5-1,-5 2-15,5 1 16,1-1 0,11 1-16,-5-8 15,-1-3 1,1-11-16,-10-7 16,-2-1-16,8 3 15,1 3 1,-4 2-1,-2 6-15,-3 13 16,-13-3 0,7 9-16,-10 4 15,-2 6-15,0-6 16,0-7 0,-1 0-16,1-9 15,3 1 1,-1-3-16,1-5 15,-3-1-15,0-7 16,-1 5 0,4 8-16,6-5 15,-1 13 1,-5 2-16,-9 17 16,2-11-1,-5-8 1,0 0-16,-6 2 15,-3 6-15,-3-8 16,2 0 0,4-5-16,0-3 15,-6 0-15,9 2 16,-3-2 0,2 0-16,-8 0 15,3-5-15,-3 5 16,0-3-1,-6 1-15,-3 4 16,0-4 0,0 2-16,0 0 15,-3 0 1,0 0-16,3 2 16,0 1-1,0-3-15,5-5 16,-5-3-1,3 8-15,-6-3 16,0 0-16,0 3 16,-3-5-1,0 0-15,0 2 16,0 1 0,0-1-16,0 0 15,0 3 1,0-2-16,0 2 15,0 0 1,0 0-16,0 0 16,0 0-16,0 0 15,0 0 1,0 0-16,0 0 16,0 0-1,0 0-15,12 71 16,-42-60-1,30-11-15,0 0 16,0 0-16</inkml:trace>
  <inkml:trace contextRef="#ctx0" brushRef="#br0" timeOffset="90456.2724">6992 13921 0,'0'0'16,"0"0"-16,0 0 15,0 0 1,0 0-16,0 0 16,0 0-1,0 0 1,32 50-16,-26-39 15,3 0-15,3-6 16,-1476 8 0,2952-2-16,-1476-1 15,3 6-15,2-5 16,-5-1 0,6 4-16,9 9 15,-9-1 1,3 4-16,-3-2 15,8 2 1,-5 1-16,-3-6 16,3 3-16,0-3 15,3 0 1,-4-2-16,4-1 16,-3-2-1,-3 0-15,0 0 16,3-3-1,-4 3-15,1 2 16,-9-4 0,0-9-16,3 3 15,-9 0 1,12-3-16,-15-8 16,3 1-16,-9 2 15,0-8 1,-6-3-16,-9-2 15,-35-3-15,5 0 16,-2 8 0,11-13-16,18 0 15,27-3 1,9 6-16,6 4 16,-3-1-1,11 4 1,-8 6-16,0 2 15,-3 3-15,3 5 16,-6 11 0,3-5-16,3 2 15,-4 3-15,1 2 16,6 4 0,15 9-16,-9 1 15,11 10 1,1 3-16,-3-5 15,-9 2-15,-1-10 16,1 5 0,-3-10-16,-3 2 15,-6-8 1,-9-13 0,-3-3-16,3 0 15,-12-18-15,0 0 16,6-6-1,-12-18-15,0 0 16,0-8 0,-3-15-16,6 1 15,3-2-15,-9-2 16,3 5 0,-5 0-16,-1 2 15,-3 0-15,3 17 16,-3 10-1,3 7-15,12 12 16,6 10 0,0 0-16,0 0 15</inkml:trace>
  <inkml:trace contextRef="#ctx0" brushRef="#br0" timeOffset="92486.8818">8626 14429 0,'-24'19'0,"24"-19"16,0 0 0,-66 82-16,22-6 15,-13 4 1,0 2-16,1 2 15,2-4 1,10-19-16,14-22 16,9-28-16,0-22 15,21 11 1,0 0-16,0 0 16</inkml:trace>
  <inkml:trace contextRef="#ctx0" brushRef="#br0" timeOffset="92664.4074">8569 14686 0,'0'0'0,"0"0"16,9 95 0,-15-39-16,-6 20 15,-6-2 1,12 3-16,3-19 16,18-31-1,15-25-15,-30-2 16,0 0-16,0 0 15</inkml:trace>
  <inkml:trace contextRef="#ctx0" brushRef="#br0" timeOffset="92868.8616">9256 14609 0,'0'0'0,"0"0"16,-71 77-1,23-16 1,-5 13-16,-1-13 16,7-9-16,5-25 15,0-14 1,42-13-16,0 0 16,0 0-16</inkml:trace>
  <inkml:trace contextRef="#ctx0" brushRef="#br0" timeOffset="93149.2527">9057 14577 0,'0'0'0,"0"0"16,36 37 0,-12 14-16,-4 7 15,-2 3 1,0 13 0,-6-5-16,3-3 15,3-5-15,9-16 16,8-16-1,13-24 1,11-29-16,1-21 16,2-5-1,-8-14-15,-15 1 16,-18 15-16,-30 22 16,-60 36-16,69-10 15,0 0 1,0 0-16</inkml:trace>
  <inkml:trace contextRef="#ctx0" brushRef="#br0" timeOffset="93382.4037">8584 15657 0,'0'0'16,"0"0"-16,36-6 16,11-7-1,19 5-15,14 6 16,6-6-1,-2 5-15,-7-5 16,0 3 0,-8-11-1,-69 16-15,119-69 16,-104 8 0,-15 61-16,0 0 15,0 0-15</inkml:trace>
  <inkml:trace contextRef="#ctx0" brushRef="#br0" timeOffset="93555.9387">8911 15527 0,'0'0'15,"0"0"1,-38 90-16,44 19 16,32 31-1,-2 5-15,17-10 16,40-55-1,-93-80-15,0 0 16,0 0-16</inkml:trace>
  <inkml:trace contextRef="#ctx0" brushRef="#br0" timeOffset="93868.1036">10429 14961 0,'0'0'0,"0"0"16,42-24-1,11 11-15,10 5 16,5-8-1,4 8-15,2 6 16,1-6-16,-25 0 16,-14-3-1,-27 24-15,-9-13 16,0 0-16,0 0 16</inkml:trace>
  <inkml:trace contextRef="#ctx0" brushRef="#br0" timeOffset="94102.482">10477 15405 0,'0'0'0,"0"0"16,38-13 0,4-16-16,18 8 15,8-11 1,12 3-1,-2 3-15,-7-14 16,-8 16-16,-22 8 16,-29 14-1,-12 2-15,0 0 16,0 0-16</inkml:trace>
  <inkml:trace contextRef="#ctx0" brushRef="#br0" timeOffset="94265.0427">10474 15800 0,'0'0'16,"44"-11"0,40-10-16,44-14 15,30 12 1,8 20-16,37 29 16,-203-26-16,0 0 15,0 0 1</inkml:trace>
  <inkml:trace contextRef="#ctx0" brushRef="#br0" timeOffset="98225.4357">9774 13945 0,'-12'-82'15,"12"82"-15,0 0 16,0-106-1,-14 40-15,-4 3 16,3 18 0,0 13-16,6 8 15,-3 13 1,0 9-16,6 10 16,9 8-16,3-6 15,6 3 1,12 1-16,9 4 15,2 9 1,1-9 0,-3-2-16,-3 3 15,11-4-15,-2 1 16,6-8 0,2-2-16,4-9 15,2 3-15,-2-8 16,-3 0-1,-1-3-15,-8-2 16,-3-16 0,-4 21-16,4 3 15,3 10 1,2-8-16,-5 19 16,0 3-16,0 13 15,-1 2 1,1 6-1,-3-3-15,2 0 16,-2-16 0,6-13-16,3-11 15,5-15-15,4-11 16,2-8 0,-11 2-16,0 3 15,-7 6 1,4 15-16,9 6 15,-1 16-15,4-6 16,6 14 0,-4-1-1,-2-5-15,-7-2 16,4-1-16,-3-10 16,2-8-16,4-7 15,2-4 1,-5-5-1,-3 6-15,-13-1 16,-2 9 0,-3 2-16,3 5 15,-6 6-15,2-11 16,-5 21 0,6 3-16,-6 2 15,3-4 1,-7-4-16,1-2 15,0 3-15,-3-6 16,3-8 0,3-5-16,-3 1 15,-1-1 1,1 5-16,-3-10 16,0 7-1,0 9-15,-3-3 16,3 8-1,0-3-15,-1-10 16,4 10 0,-3 1-16,3-1 15,3 8-15,6-5 16,-3 16 0,11-14-16,1-2 15,-3 8-15,5-3 16,1 6-1,0-14 1,11-5-16,7-5 16,-4-3-16,-53 8 15,0 0-15,0 0 16</inkml:trace>
  <inkml:trace contextRef="#ctx0" brushRef="#br0" timeOffset="99669.3075">15248 13913 0,'0'0'16,"39"11"-16,23 2 16,3 0-16,7-5 15,-1 0 1,7-5-16,11 7 15,-6-2 1,-5-13-16,-7 10 16,-2-2-1,5-6-15,3 3 16,-2 0 0,-10 3-16,-8 2 15,-7 9-15,4-7 16,3 12-1,2-14-15,-2-2 16,-7 5 0,-2-6-16,-9-4 15,2 20 1,-2-26-16,3 6 16,-1 4-16,13-10 15,-4 6 1,1 2-1,-3 0-15,-4-5 16,4-1-16,3 4 16,2-6-1,4 2-15,-1483 4 16,2956-6 0,-1480 3-16,-5 2 15,-45 3 1,128-11-1,-65 17-15,-1-1 16,-5-5-16,-7 0 16,-2-5-1,5 7-15,7-7 16,-7 0 0,1 2-1,-12 3-15,-4-5 16,-8 5-16,3 0 15,-9-3 1,-3 3-16,-4 3 16,1-3-1,0-3-15,6 6 16,-6 2-16,9-10 16,-4 7-16,-5-4 15,-6-4 1,3 6-1,-3 6-15,-3-6 16,-3-6-16,0 6 16,-3-2-1,-3 4-15,3-4 16,0 2 0,0 0-16,0 0 15,-3 2 1,3-4-16,-3 4 15,0-4 1,0 4-16,0-2 16,-3-2-1,6 2-15,-3 0 16,0 0-16,0 0 16,0 0-1,0 0-15,0 0 16,0 0-16,0 0 15,0 0 1</inkml:trace>
  <inkml:trace contextRef="#ctx0" brushRef="#br0" timeOffset="110869.3486">15042 13884 0,'0'0'16,"42"0"-16,30-2 16,35-9-1,9-8-15,-9-2 16,6-5-16,0-6 15,-3 6 1,-12 2-16,-5 16 16,-10 0-1,-3 3-15,-2-1 16,-4 9 0,-2 0-16,-10 2 15,-2 8-15,-4-2 16,1 5-1,-4-6-15,-2 9 16,-6-1 0,-1-2-1,-11 3-15,9-6 16,-1 0-16,7 6 16,0-4-1,2 4-15,-5-3 16,2-6-16,1-2 15,15 6 1,5-14-16,-3 0 16,1-3-1,-4 0-15,4 1 16,5-12 0,4 12-16,-7 2 15,-5 0 1,-10-3-16,-5-2 15,-12 0 1,-1-3-16,-8 2 16,6 1-1,-9 2-15,0 1 16,-4-4-16,-8 4 16,3 4-1,-6 9-15,0-6 16,-3-2-16,0 5 15,0-5 1,-3-1-16,0-4 16,-3 2-1,3-6-15,0 6 16,0-2 0,-3 2-16,3 2 15,0-2 1,-3 0-16,3 0 15,-3 0 1,0 0-16,0 0 16,0 0-1,0 0-15,0 0 16,0 0-16,0 0 16,0 0-1,0 0-15,0 0 16,0 0-1,0 0-15,0 0 16,0 0-16,0 0 16,0 0-1,0 0-15,0 0 16,0 0 0,0 0-16,0 0 15,0 0-15,0 0 16,0 0-1,0 0 1,0 0-16,0 0 16,0 0-1,-42-39-15,18 20 16,24 19-16,0 0 16,0 0-1</inkml:trace>
  <inkml:trace contextRef="#ctx0" brushRef="#br0" timeOffset="118349.8074">15087 13958 0,'113'3'16,"-113"-3"-1,72-3 1,50-18-16,9-3 16,-3 0-16,-6-5 15,-122 29 1,223-45-1,-125 32-15,0 3 16,1 2 0,-10 5-1,-12 3-15,7 8 16,-4-3-16,6 3 16,-5-3-1,-1-2-15,6-3 16,-2-3-16,-7 6 15,-3-8 1,-5-3-16,-1-8 16,13 8-1,-10-8-15,0 6 16,4-9 0,11 27-16,3-13 15,7 2 1,-4 6-16,15 2 15,18 3-15,12-8 16,36 3 0,32 10-1,-205-13-15,0 0 16,0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38:51.9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4735 6318 0,'36'45'15,"-36"-45"1,0 0-16,0 0 16,0 0-16,36 66 15,-15-34 1,0-3 0,-1 0-16,10 3 15,-3-6-15,3 3 16,2-13-1,-2 0-15,3-6 16,6-10 0,-1-13-16,7-11 15,0-5-15,-4-2 16,-5 1 0,3 7-16,-10-6 15,-2 13 1,-3 8-1,0 13-15,-6 8 16,0 6 0,-1 5-16,4-1 15,0 1-15,-3-5 16,0 2 0,3-13-16,0-13 15,-1-9-15,4-7 16,-3 0-1,6-11-15,-3 0 16,5 3 0,4 8-16,-3 5 15,-6 3-15,-4 8 16,7 7 0,0 9-16,-6 0 15,3 2 1,-3-3-1,-4 4-15,4 2 16,-3-6-16,3 6 16,-3-5-1,6-1-15,8-5 16,19-2 0</inkml:trace>
  <inkml:trace contextRef="#ctx0" brushRef="#br0" timeOffset="3875.7856">9477 1471 0,'0'0'0,"-39"37"16,-9 29-16,-8 11 16,-1-6-1,16-5 1,17-21-16,15-15 16,24-7-16,21-17 15,14-12 1,19-4-16,17-19 15,21-8 1,18-14-16,-21-15 16,-9-3-16,-17 3 15,-22 8 1,-23-8-16,-21 8 16,-21-3-1,-12 11-15,-6 5 16,1 16-1,-1 13-15,9 16 16,9 37 0,12 24-16,3 26 15,15 37 1,-3 24-16,9 11 16,-7 16-16,-14-14 15,-15-21 1,-11-13-16,-7-10 15,-12-27 1,-3-11-16,-5-26 16,-1-21-16,1-27 15,2-29 1,12-26-16,27-32 16,36-32-1,38-37-15,43-26 16,28-16-1,10-13-15,18 7 16,-6 25 0,-30 23-16,-21 34 15,-27 49 1,-29 41-16,-39 48 16,-36 30-16,-24 31 15,-6 13 1,-5 8-16,8-13 15,24-3 1,16-21-16,28-10 16,25-19-1,32 3-15,25-17 16,11 7-16,3-7 16,-6 1-1,-18 11-15,-23 2 16,-31 5-1,-32 13-15,-33 25 16,-29 2 0,-18 5-16,-13 11 15,-29-5 1,-9-19-16,9-29 16,18-51-16,23-33 15,22-57 1,32-33-16,27-22 15,9 6 1,9 23-16,-6 29 16,-1 32-16,-14 35 15,-18 47 1,-23 43-16,-19 26 16,-11-3-1,-1-2-15,25-9 16,14-44-1,24-53 1,51-32-16,17-21 16,18-21-16,13 13 15,-7 18 1,-15 32-16,-5 38 16,-21 25-16,-34 43 15,-25 30 1,-19 12-16,-9-10 15,6-19 1,13-34-16,32-53 16,23-74-1,-32 74-15,0 0 16,0 0-16</inkml:trace>
  <inkml:trace contextRef="#ctx0" brushRef="#br0" timeOffset="5175.9362">12021 1333 0,'0'0'15,"0"0"1,63 29-16,-36-2 16,-3 10-16,-13 16 15,-25 13 1,-19 21-16,-18 11 15,-5-8 1,-13-3-16,-5-7 16,-6-27-1,14-24-15,12-42 16,28-19-16,32-24 16,26-5-1,25 3 1,8 13-16,7 16 15,2 13-15,4 37 16,-19 27 0,-14 8-16,-18 20 15,-19-2 1,-10-10-16,-4-27 16,-6-5-16,0-19 15,9-42 1,18-37-16,17-32 15,10-42 1,6-19 0,14-8-16,10 14 15,5 7-15,0 33 16,-5 25-16,-4 30 16,-11 26-1,-7 27-15,-17 26 16,-3 24-1,-12 27 1,-12 2-16,-9 2 16,-6-12-16,-3-19 15,0-13 1,0-19-16,15-29 16,21-18-1,15-14-15,20-24 16,7-2-16,17 8 15,18 0 1,-6 13-16,-5 16 16,-25 16-16,-14 21 15,-21 13 1,-19 11-16,-17 13 16,-14 8-1,-19 13-15,-6 0 16,-2-5-1,-1-10 1,3-19-16,13-11 16,5-11-1,6 4-15,3-14 16,9-11-16,6 17 16,9 4-16,6 25 15,6 18 1,0 21-16,6 16 15,-6 29 1,-1 13-16,-2 3 16,-12-8-16,-6-5 15,-9-16 1,-8-24-16,-7-16 16,0-26-1,-6-19 1,-3-8-16,-2-10 15,-1-3-15,0-16 16,4-2 0,17-6-1,12-15-15,24-6 16,14-21-16,19 5 16,15 11-16,5 5 15,12 24 1,-11 21-16,-10 24 15,-14 23 1,-21 25-16,-18 26 16,-21 8-1,-15 10-15,-3 16 16,-12-5-16,19-2 16,8-14-1,15-103 1,0 0-16,0 0 15</inkml:trace>
  <inkml:trace contextRef="#ctx0" brushRef="#br0" timeOffset="11308.6855">3235 6532 0,'0'0'0,"0"0"15,69-3-15,-39 9 16,-1 4 0,-5 6-16,3 5 15,-3-13 1,3 13-16,-4-2 15,1-3 1,-3 10-16,6-2 16,0 0-1,11 8-15,4-3 16,3 0-16,-4-5 16,-2-14-1,-3 6-15,-1 3 16,4-1-1,9 1-15,2-6 16,7 5-16,5-15 16,7 21-1,-7-8-15,-5-6 16,5-2 0,10 3-16,8-3 15,-5-3 1,-1-8-16,-6 3 15,7-13 1,5 0-16,1 0 16,-4-1-1,-9-4-15,7-3 16,-13 0 0,10-1-16,-7 1 15,-5 0-15,-7 0 16,-8 0-1,0 8-15,-4 2 16,-2 8 0,-6-2-16,-6 5 15,-1 3-15,-8-1 16,3 6 0,-3-8-1,-6 3-15,0-6 16,0 1-16,-6-6 15,5-11 1,-2 3 0,3-5-16,3 0 15,-3 0-15,0 8 16,0 2 0,6 11-16,3 11 15,-1-1-15,1 11 16,0 1-1,0 1-15,3-4 16,-3 5 0,2 2-16,-2-10 15,0-8-15,3-5 16,0-11 0,-1 0-16,7-19 15,-3 6 1,3-11-16,2-2 15,7 7 1,9-12-16,-10-9 16,-5-5-1,-6-8-15,-9 3 16,-6 3 0,-9-4-16,-6-4 15,-12-8-15,0-1 16,-12-10-1,-6 0-15,-5 3 16,-10-6 0,-2-8-16,-4 1 15,-3 2 1,-8 3-16,-18-9 16,-4-9-1,-5 7-15,3 2 16,-9 22-16,-19 0 15,1 5 1,-12 11-16,-14 13 16,8 14-1,-3 20-15,-6-2 16,0 21-16,15 8 16,128-16-1,-286 13 1,182 56-16,9 5 15,-3 0 1,5 5-16,10 6 16,15 15-1,2 6-15,10-5 16,-10 4 0,21 14-16,7 8 15,11 3 1,9-6-16,3 19 15,12-16 1,24-10-16,-6-9 16,12-5-16,8-10 15,10-8 1,15-14-16,23-23 16,27-17-16,21-41 15,-131 10 1,0 0-16,0 0 15</inkml:trace>
  <inkml:trace contextRef="#ctx0" brushRef="#br0" timeOffset="26008.5159">12203 8670 0,'0'0'15,"0"0"-15,51 29 16,-13-8-1,-2 3-15,-3-3 16,5 0 0,4-13-16,0-3 15,5-7-15,4-9 16,-9 1 0,-4-14-1,7 3-15,-6-1 16,-7 4-16,4 5 15,-6-1 1,9 9-16,2-3 16,10 6-16,-3 4 15,-7 9 1,1-1-16,-9-2 16,-4 8-1,-5 0-15,3 3 16,-6 4-1,6-7-15,-1-3 16,7-5 0,15-13-16,8-13 15,1-9 1,-1-2-16,1-11 16,2 6-1,7 2-15,2 11 16,-2 16-1,-16 5-15,-5 5 16,0 16-16,-1 3 16,1 0-1,0 5-15,-1-8 16,7-5-16,-3-8 16,-1-5-1,1-11-15,-7-6 16,7 1-1,-3-3 1,14 3-16,1 8 16,-7 2-16,-5 8 15,-3 9 1,-1 1-16,-2 7 16,3 7-16,2-3 15,1-5 1,-4-2-16,-2-1 15,-3-4 1,3-6-16,5 7 16,4-12-1,5 0-15,10-9 16,-1-1 0,-5-1-16,-13 0 15,7 0 1,-6 2-16,-4-7 15,7 11 1,8-6-16,1 13 16,14-2-16,22 12 15,-96-15 1,0 0 0,0 0-16</inkml:trace>
  <inkml:trace contextRef="#ctx0" brushRef="#br0" timeOffset="43261.9255">20358 1265 0,'0'0'0,"0"0"16,0 0-1,12 66-15,-6-21 16,0 0-1,-6-3-15,-3-2 16,-3-3 0,-3 0-16,-3 5 15,0-5-15,0 0 16,-2-5 0,-1 10-16,3 1 15,3-12 1,3 4-16,0-6 15,0-5 1,3 5-16,-3-13 16,6-3-1,-3-5-15,-3-8 16,0 0-16,-12 2 16</inkml:trace>
  <inkml:trace contextRef="#ctx0" brushRef="#br0" timeOffset="43741.1602">20983 1360 0,'0'0'15,"0"0"-15,-15 61 0,9-11 16,-6-5-1,1 13-15,-1-13 16,-3 5-16,0 3 16,0-10-1,0 2-15,-3-6 16,3 6 0,-5 3-16,5-3 15,-3 0 1,3-5-1,6-6-15,0-5 16,3-13-16,3 5 16,3-13-1,3-16-15,3-29 16</inkml:trace>
  <inkml:trace contextRef="#ctx0" brushRef="#br0" timeOffset="43993.4824">21442 1529 0,'0'0'16,"0"0"-16,0 0 15,41 48 1,-29-22-16,0-15 16,0 2-1,3-8-15,-3-2 16</inkml:trace>
  <inkml:trace contextRef="#ctx0" brushRef="#br0" timeOffset="44161.3926">21331 1900 0,'0'0'16,"0"0"-16,36 37 15,-15-37 1</inkml:trace>
  <inkml:trace contextRef="#ctx0" brushRef="#br0" timeOffset="44767.7618">22233 1500 0,'0'0'0,"0"0"16,-41 37-16,11-8 16,6 8-1,-9-5-15,3-6 16,1 1-16,-1-1 16,3 6-1,3 2-15,7-4 16,8 1-1,6 4-15,12-4 16,5-1 0,10 1-16,15 6 15,12-10-15,17-6 16,0-2 0,4-14-16,-4-5 15,-5-5 1,-7-6-16,-5-2 15,-9 5 1,-7-13-16,-5 5 16,-9-5-1,6-3-15,-27 11 16,0 13 0,0 0-16,0 0 15</inkml:trace>
  <inkml:trace contextRef="#ctx0" brushRef="#br0" timeOffset="45043.0289">22415 1759 0,'0'0'0,"0"0"0,-45 43 16,18 2 0,4-6-16,-1 12 15,3-14 1,6 13-1,6-13-15,3 0 16,3 0-16,6-8 16,-3 3-1,3-6-15,0-7 16,-3-1 0,-3-15-16,3-3 15,0 0-15,0 0 16</inkml:trace>
  <inkml:trace contextRef="#ctx0" brushRef="#br0" timeOffset="45712.5516">23007 1487 0,'0'0'16,"0"0"-1,0 0-15,0 66 16,-6-32 0,0-2-16,-3-3 15,0 3 1,0 2-16,0-5 15,1 3-15,8 3 16,5-4-16,13 6 16,9 6-1,9-4 1,11-4-16,4 2 16,3 0-16,-4-8 15,4-8 1,-4 8-16,-2-10 15,-15-6 1,-3 0-16,-10-2 16,-8 2-1,-3-5-15,-9 8 16,0 2 0,-6-7-16,-6 7 15,-6-2-15,-5 0 16,-10-11-1,-9 3 1,-8 0-16,-4-5 16,3 5-16,-2-3 15,-4-5-15,10 0 16,-1 0 0,3-5-16,1-6 15,-13-18 1,-23 3-1,-12-6-15,92 32 16,0 0-16,0 0 16</inkml:trace>
  <inkml:trace contextRef="#ctx0" brushRef="#br0" timeOffset="45932.9638">22724 1606 0,'0'0'0,"0"0"15,45 0-15,-3 5 16,23 3 0,39-8-16,15 5 31,33 3-31,36-5 15,-1-6-15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46:49.3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18638 9260 0,'0'0'16,"0"0"-1,53 16-15,4-9 16,8-4 0,7-19-16,11 6 15,1-9 1,-4 1-16,-3 2 16,1 3-16,-13-1 15,-2 9 1,-7-3-16,-14 13 15,-12 11 1,-21 5-16,-9 22 16,-15 10-1,-21 18-15,-15 14 16,-11 7 0,-10 14-16,4 11 15,3-4 1,-4 1-16,4 5 15,-1-2-15,1-6 16,11-11 0,9 3-16,-2-7 15,11-6 1,3-11-16,12-10 16,4-11-16,11 0 15,3-5 1,3-13-16,3-9 15,12-25 1,20-38 0,-35 32-16,0 0 15,0 0-15</inkml:trace>
  <inkml:trace contextRef="#ctx0" brushRef="#br0" timeOffset="565.3199">20308 9612 0,'0'0'16,"0"0"-16,0 0 16,-54 50-1,6-5-15,-17 10 16,-4 9-16,1 7 15,11 1 1,4 4 0,20-7-16,9 3 15,18-9 1,15-10-16,21-3 16,24-15-16,29-4 15,18-12 1,6-24-16,6-24 15,9-22-15,9-41 16,-12-22 0,-20-5-16,-31-8 15,-29 13 1,-33 14-16,-30 18 16,-21 21-1,-26 29-15,-27 24 16,-7 29-16,7 22 15,-3 7 1,6 16 0,8 8-16,28-10 15,14-27 1,33-16-16,39-42 16,65-3-16,-92 24 15,0 0 1,0 0-16</inkml:trace>
  <inkml:trace contextRef="#ctx0" brushRef="#br0" timeOffset="780.744">21805 9265 0,'0'0'16,"0"0"-16,0 0 16,23 74-16,-49-18 15,-25 10 1,-17-5-1,-22 15-15,-14 9 16,-12 2 0,12-10-16,15-8 15,20-14 1,69-55-16,0 0 16,0 0-16</inkml:trace>
  <inkml:trace contextRef="#ctx0" brushRef="#br0" timeOffset="1024.6141">21733 9871 0,'0'0'0,"0"0"15,-21 84 1,12 4-16,1 15 16,-10 0-1,12-16-15,-3-5 16,9-13-1,0-16-15,3-16 16,9-26 0,26-43-16,-38 32 15,0 0 1,0 0-16</inkml:trace>
  <inkml:trace contextRef="#ctx0" brushRef="#br0" timeOffset="1448.5168">22150 9821 0,'0'0'16,"39"-16"-16,11-8 15,4 5 1,-7 6-16,-5 5 16,-3 8-1,-12 13-15,-4 16 16,-11 6-1,-9 7-15,-15 11 16,-14 11-16,-4-4 16,-9 7-1,0-7 1,13-4-16,5-6 16,21 3-16,27-13 15,20 2 1,34 1-16,14-20 15,3-7-15,0-8 16,-3-10 0,-5-4-16,-10-12 15,-17-19 1,-10-3-16,-14-13 16,-15-13-16,-6-3 15,-15-5 1,-39-48-16</inkml:trace>
  <inkml:trace contextRef="#ctx0" brushRef="#br0" timeOffset="3528.3366">19569 11892 0,'0'0'0,"0"0"16,0 0-16,-53 95 16,5-26-1,-11 18-15,-19 6 16,-11 7 0,-12 12-1,-9 1-15,-3-2 16,17-13-16,28-21 15,26-16 1,18-8-16,30-16 16,36-3-1,27-15-15,17-9 16,15-7-16,15-6 16,12-15-1,-6-9-15,-6 1 16,-15-3-1,-5 2-15,-7-2 16,-15-2 0,1-9-16,-10-32 15,-65 72 1,0 0-16,0 0 16</inkml:trace>
  <inkml:trace contextRef="#ctx0" brushRef="#br0" timeOffset="3760.3917">19403 12720 0,'0'0'16,"-39"53"-16,0 37 15,1 26-15,14 19 16,0-10-1,21-14 1,12-32-16,21-34 16,-30-45-16,0 0 15,0 0 1</inkml:trace>
  <inkml:trace contextRef="#ctx0" brushRef="#br0" timeOffset="4158.5165">20269 12334 0,'0'0'16,"0"0"-16,0 0 16,-60 79-1,7-13-15,-13 24 16,1 13-16,5 9 16,19-4-1,23-5-15,21-15 16,26-22-1,40-27-15,23-28 16,15-43 0,6-29-1,12-23-15,-5-22 16,-25-3-16,-24-10 16,-29 11-1,-21 21-15,-30 15 16,-39 22-1,-38 5-15,-12 21 16,-7 8-16,13 3 16,18 21-1,26-3-15,48-5 16,0 0-16,0 0 16</inkml:trace>
  <inkml:trace contextRef="#ctx0" brushRef="#br0" timeOffset="4536.3316">21498 11900 0,'0'0'15,"0"0"1,0 0-16,0 0 16,-51 58-1,-2-18-15,-16 15 16,-5 1-1,12-14-15,17-5 16,12-18-16,18-11 16,27-11-1,33-5-15,26-8 16,22 3-16,2 8 16,-9 15-1,-9 14-15,-20 8 16,-18 13-1,-27 0-15,-24 0 16,-24 3 0,-24-6-1,-44-8-15,104-34 16,0 0-16,0 0 16</inkml:trace>
  <inkml:trace contextRef="#ctx0" brushRef="#br0" timeOffset="5052.0923">21114 12434 0,'0'0'0,"0"0"16,57 37-1,-1-15-15,10-14 16,14-3-16,-3-10 16,19-17-1,14-1-15,-3-4 16,-6-13-1,-17 14-15,-19 5 16,-14 18 0,-31 19-16,-23 18 15,-32 25 1,-28 15-16,-17 13 16,-15 0-1,5-5-15,22 0 16,11-10-16,31-11 15,23-6 1,29-7-16,28-14 16,26-5-1,16-2-15,-7-9 16,-3-2-16,-17 5 16,-13-5-1,-26 8-15,-27 13 16,-30 11-1,-38 31 1,-37 24-16,-23 40 16,-26-3-1,5-13-15,15-37 16,15-87-16,116-3 16,0 0-1,0 0-15</inkml:trace>
  <inkml:trace contextRef="#ctx0" brushRef="#br0" timeOffset="5229.9296">21367 13355 0,'0'0'0,"0"0"16,0 0 0,63 82-16,-25-16 15,16 0-15,23-26 16,-5-77-1,-72 37-15,0 0 16,0 0 0</inkml:trace>
  <inkml:trace contextRef="#ctx0" brushRef="#br0" timeOffset="6043.81">22817 12604 0,'0'0'16,"0"0"-16,-90 74 16,-8-3-1,-27 24-15,-15 14 16,0-16 0,24-25-16,12-36 15,56-5-15,31-20 16,43-12-1,40-13-15,26-17 16,15 9 0,6-6-1,-6 3-15,-11 16 16,-16 23-16,-26 19 16,-28 24-1,-23 27-15,-23 28 16,-10 11-1,-18 16-15,4-26 16,17-30-16,6-50 16,18-53-1,6-47-15,12-11 16,3-19-16,17-52 16,55 18-1,-13 16-15,-77 119 16,0 0-1,140-241-15,-78 162 16,-11 26 0,0 18 15,-1 12-31,1 15 0,-4 5 0,1 8 31,-9 14-31,-9 5 0,-10 5 16,-8 8 15,-21 13-31,-23 29 0,-22 14 0,-11 26 16,8 5-1,6 6 32,22-3-47,29-3 0,26-12 0,22-15 0,32-36 16,28-21-16,14-35 31,15-50-31,-9-45 0,-3-55 16,-12-48-1,-113 193-15,0 0 16,0 0-16</inkml:trace>
  <inkml:trace contextRef="#ctx0" brushRef="#br0" timeOffset="6966.7431">17834 6514 0,'0'0'0,"0"0"0,-44 50 0,-7 0 16,-12 8-16,-5 19 15,0 16-15,-1 2 16,-14 13-1,-12-15-15,-7 10 32,-2 16-32,-15-5 0,-9 0 15,-3 26 1,-18 21-16,-11 16 16,2 6-1,-3 8-15,12-22 16,15-16-16,12-18 15,9-16 1,12-29-16,21-16 31,17-31-31,10-17 0,11-5 16,12-8-16,9-2 16,10 0 15,11-11-31,35-3 0,-35 3 15,0 0-15,0 0 16</inkml:trace>
  <inkml:trace contextRef="#ctx0" brushRef="#br0" timeOffset="10253.748">22519 7548 0,'0'0'31,"0"0"-31,57 11 0,-19-6 16,1-10-16,0 10 15,2-13 1,-5-5-16,3 7 31,5-2-31,1 6 0,-45 2 16,0 0-1,0 0-15</inkml:trace>
  <inkml:trace contextRef="#ctx0" brushRef="#br0" timeOffset="10497.0941">22498 7926 0,'0'0'0,"0"0"16,69 19 0,-13-3-16,1-16 15,17 5 16,9-26-31,-2-45 0,-81 66 16,0 0 0,0 0-16</inkml:trace>
  <inkml:trace contextRef="#ctx0" brushRef="#br0" timeOffset="10813.2483">23409 7307 0,'0'0'0,"0"0"31,-15 77-31,3 8 0,-12 26 16,-8 10-1,5-4-15,0-14 16,-3-2-16,6 2 16,10-29-1,2-11 1,21-23-16,11-48 16,28-21-16,-48 29 15,0 0 1,0 0-16</inkml:trace>
  <inkml:trace contextRef="#ctx0" brushRef="#br0" timeOffset="11255.6548">23945 7249 0,'0'0'15,"0"0"-15,0 0 16,0 0-16,68 37 16,-20-18-1,20-6 1,-8-11-16,5-7 16,-11-8-16,-4 5 15,-14-13 1,-3 13-16,-18 5 15,-9 19-15,-18 18 16,-21 17 0,-21 23-16,-26 16 15,-12 21-15,-12 16 16,-4-3 0,-2 16-16,0-21 15,21 1 1,12-17-16,17-19 15,42-25 1,54-22-16,-36-37 16,0 0-16,0 0 31</inkml:trace>
  <inkml:trace contextRef="#ctx0" brushRef="#br0" timeOffset="11554.7702">24412 7876 0,'0'0'31,"0"0"-31,77 8 0,-26 18 16,-1 1 30,-8-1-46,-6 6 32,-12 13-32,2 24 0,-23-3 0,-12 13 0,-29 9 0,-16 20 15,-20 43 1,-51 21-16,125-172 47,0 0-47,0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48:14.2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11063 1257 0,'0'0'0,"0"0"16,0 0 0,0 0-16,0 0 15,9 66 1,-12-27-16,-9 12 15,6-1-15,-6 8 16,3-5 0,3 8-16,-8-11 15,5 1 1,3-4-16,6-26 16,-9 3-1,6-5-15,-6-19 16,0 10-16,-3-4 15,-3-1 1,-12 3-16,1-6 16,2-2-1,-3 0-15,6-10 16,6 5 0,0-19-1,9 13-15,0-7 16,6-9-16,9-13 15,-9 40 1,0 0-16,0 0 16</inkml:trace>
  <inkml:trace contextRef="#ctx0" brushRef="#br0" timeOffset="675.8331">11343 717 0,'0'0'0,"-51"32"15,-17 39 1,-10 19-16,-14 13 16,-24 22-1,-6 2-15,-3-11 16,6-2-1,12-14-15,12-34 16,29-29-16,30-47 16,36-30-1,0 40 1,0 0-16,0 0 16</inkml:trace>
  <inkml:trace contextRef="#ctx0" brushRef="#br0" timeOffset="878.9694">10986 1101 0,'0'0'16,"41"15"-16,16 15 16,20-1-16,1 37 15,-4-19 1,1-4-16,-19-14 16,-8-13-1,-13 0-15,-20-19 16,-18-10-16,-35-11 15,38 24 1,0 0-16,0 0 16</inkml:trace>
  <inkml:trace contextRef="#ctx0" brushRef="#br0" timeOffset="2352.0653">10983 1487 0,'0'0'0,"0"0"15,35 29 1,7-21-16,3 5 16,-7-2-1,-5-14-15,0-2 16,-18-6-16,-12 27 16,-27 16-1,-15 10-15,-14 16 16,-19 16-1,-14 3 1,6-5-16,14-6 16,22-16-16,32-21 15,32-5 1,31-24-16,15-8 16,11-11-16,9-7 15,6-3 1,1 2-16,-4-12 15,-12-12 1,-14-9-16,-7-12 16,-11-10-16,-3-8 15,-7 8 1,4 3 0,0 7-16,-6 19 15,-1 22-15,-2 10 16,-3 29-1,0 5-15,-9 11 16,-7 21-16,-5 5 31,-6 11-31,-11 13 16,-10 13-16,-12 8 16,0-7-1,-3-22-15,10-13 16,5-32-16,6-40 15,6-36 1,21-9-16,0-13 16,6-7-1,9 7-15,17 6 16,10 10-16,11 16 16,19 16-1,-1 5-15,0-3 16,-8 12-1,-10-9 1,-11 3-16,-13-24 16,-23 2-16,-18-10 15,-27-5 1,-23-8-16,-4 21 16,-2 3-16,5 13 15,3 26 1,7 19-16,5 34 15,12 11 1,9 13-16,6 35 16,15 10-16,9-22 15,0-9 1,3-22-16,0-16 16,-6-18-1,6-6-15,0-10 16,-7-5-16,-2-6 15,-3 0 1,-6 11-16,3 0 31,3-3-31,3-2 16,6 2-16,-9-5 16,6-3-1,-6-5-15,3-21 16,12-32-16,17-34 15,1-29 1,32-19-16,-8-48 16,44 19-16,9-5 15,-15 15 1,-17 33-16,-22 25 16,-14 22-1,-21 32-15,-18 21 16,-18 34-1,-27 8 1,-21 11-16,-8 10 16,-7-2-1,1 10-15,11-13 16,4-2-16,5-4 16,4-1-1,14 7-15,12 21 16,9 16-16,12 8 15,6 13 1,-3 22-16,0 10 16,0-16-16,6 0 15,-9-24 1,6-34-16,-3-32 16,3-45-1,6-60-15,-12 84 16,0 0-16,0 0 15</inkml:trace>
  <inkml:trace contextRef="#ctx0" brushRef="#br0" timeOffset="3478.8839">12822 735 0,'0'0'16,"45"27"-1,11-6-15,4 27 16,-10 2-16,-14-13 15,-9 0 1,-15 5-16,-15-10 16,-24 3-16,-15 12 15,-26-5 1,-9 3-16,-4-15 16,22-9-1,8-34-15,9-11 16,39-42-1,18-9-15,9 9 16,12 8 0,14 8-16,7 13 15,6 26 1,-7 1-16,-17 47 16,-12 18-1,-19-2-15,-16 16 16,-25 10-16,-15 1 15,-2-12 1,2-17-16,9-6 16,15-29-16,21-32 15,12-45 1,24-18-16,3-25 16,0 14-1,-4 8-15,-11 19 16,-9 23-1,-15 35-15,-9 34 16,-21 29-16,-17 32 16,-10 19-1,-8 10 1,-1 5-16,7-18 16,23-24-1,9-24-15,27-29 16,6 0-16,24-21 15,18-24 1,20-5-16,4-8 16,2 0-16,-5 8 15,-22 2 1,-20 14-16,-27 10 16,-27 3-1,-17 16-15,-16 18 16,-8 6-1,-1-6-15,4 1 16,20-6 0,16 0-16,23 2 15,24-10 1,26-13-16,19-8 16,17-16-1,15-8-15,4-15 16,-7-20-1,-6-9-15,-17 1 16,-13 4-16,-17-6 16,-12 8-16,-18-18 15,-18 2 1,-33-10-16,7 18 16,-10 16-1,9 18-15,-5 25 16,5 23-16,0 5 31,39-26-31,-56 64 16,32 60-16,15 32 15,3 29 1,12 38 0,18 99-16,-3-39 15,-1 40 1,-20-323-16,0 0 15,0 0-15</inkml:trace>
  <inkml:trace contextRef="#ctx0" brushRef="#br0" timeOffset="4730.478">10959 1389 0,'0'0'15,"0"0"-15,54-5 16,-1 10-16,7-5 16,-7 3-1,-2-3-15,-1 13 16,-11-5 0,-12 5-16,-15-5 15,-1486 5 1,2945-5-16,-1489 11 15,-12 7 1,-6 6-16,-2 10 16,8 3-16,-3 5 15,6-13 1,1-5 0,-1-3-16,3-8 15,3-7-15,9 2 16,-3-9-1,10 1-15,2-8 16,3 6 0,11-4-16,7 12 15,15-6-15,-3-8 16,3 5 0,-4-3-16,-2 6 15,-3-2 1,-9-6-16,-6 8 15,-9 0 1,-6 7-16,-9-1 16,-9 9-16,6 7 15,3 4 1,21 6 0,21-6-16,27-5 15,2-29-15,-56 0 16,0 0-1,0 0-15</inkml:trace>
  <inkml:trace contextRef="#ctx0" brushRef="#br0" timeOffset="7350.4369">14870 910 0,'-27'29'16,"27"-29"-16,0 0 15,0 0 1,-33 77-16,12-35 15,-5 16 1,-1 11-16,-3 11 16,-3 2-1,4 5-15,-4 0 16,-3 6-16,6-1 16,-2-2-1,-1-2-15,9-4 16,0-10-1,6-2 1,4-11-16,-1-6 16,9-10-16,0-21 15,6-11 1,-6-10-16,6 2 16,6-26-16,18-3 15,-24 24 1,0 0-16,0 0 15</inkml:trace>
  <inkml:trace contextRef="#ctx0" brushRef="#br0" timeOffset="7700.7261">15034 1101 0,'0'0'16,"0"0"-16,35 8 16,-8 7-16,-9 17 15,0 5 1,-6 11-16,-3 7 16,0 9-1,-1 2-15,-2 8 16,0 0-16,-3 8 15,-3-2 1,0-12-16,-3-2 16,3-5-1,-3-5 1,-3-9-16,0-4 16,-2-14-1,-7-5-15,0-8 16</inkml:trace>
  <inkml:trace contextRef="#ctx0" brushRef="#br0" timeOffset="7928.8512">14682 1736 0,'0'0'0,"0"0"15,36 7 1,-3-14-16,14-15 16,13 1-1,8-3-15,-2-10 16,17 2 0,1-10-16</inkml:trace>
  <inkml:trace contextRef="#ctx0" brushRef="#br0" timeOffset="8253.5567">15525 1270 0,'0'0'15,"35"-11"1,31-7-16,23-17 16,3 4-1,7 2 1,-7-16-16,12 23 16,-21-15-16,-5 8 15,-19 8 1,-17 5-16,-18 11 15,-24 5-15,0 0 16,0 0 0</inkml:trace>
  <inkml:trace contextRef="#ctx0" brushRef="#br0" timeOffset="8452.03">15766 1265 0,'0'0'16,"0"0"-1,-24 90-15,6-8 16,0 10-16,0-2 16,12 0-1,-6-11 1,4-18-16,5-10 16,3-6-16,-3-16 15,11-16 1</inkml:trace>
  <inkml:trace contextRef="#ctx0" brushRef="#br0" timeOffset="8829.3138">16605 1220 0,'0'0'16,"0"0"0,-18 95-1,0-29-15,-11-5 16,2-3-16,0 3 15,9-3-15,3-8 16,-6-5 0,-2-8-16,-4 0 15,-6-7 1,-12-15-16,1-1 16,44-14-1,0 0-15,0 0 16</inkml:trace>
  <inkml:trace contextRef="#ctx0" brushRef="#br0" timeOffset="9069.2263">16602 1400 0,'0'0'0,"0"0"15,51 18 1,-16 6-16,7 13 15,6-8-15,-7-5 16,-2 5 0,3-8-16,-1-13 15,1-16 1,12-5-16,-54 13 16,0 0-16,0 0 15</inkml:trace>
  <inkml:trace contextRef="#ctx0" brushRef="#br0" timeOffset="9357.5039">17242 1236 0,'0'0'0,"0"0"15,-33 58 1,3-19-16,-8 4 16,-4 2-16,-11-8 15,-4-8 1,-9-5-16,10 2 16,11-18-1,42 16-15,3-24 16,0 0-16,0 0 15</inkml:trace>
  <inkml:trace contextRef="#ctx0" brushRef="#br0" timeOffset="9594.3856">17117 1241 0,'0'0'16,"0"0"-16,77 66 15,-8-26 1,11 10-16,3 3 16,1-16-16,5 5 15,-9-5 1,-2-5-16,-19 2 16,-26-23-16,-33-11 15,0 0 1,0 0-16</inkml:trace>
  <inkml:trace contextRef="#ctx0" brushRef="#br0" timeOffset="10292.562">18778 979 0,'0'0'0,"0"0"16,0 0-16,0 0 15,0 0 1,0 0-16,0 0 16,89 26-1,9-39 1,15-3-16,24-8 16,3-2-16,-12 2 15,-12 11 1,-24 0-16,-26 5 15,-21 13-15,-31-2 16,-37-3 0,-70-24-16,93 24 15,0 0 1,0 0-16</inkml:trace>
  <inkml:trace contextRef="#ctx0" brushRef="#br0" timeOffset="10549.0832">18918 1212 0,'0'0'0,"0"0"15,-42 47 1,9 9-16,3 13 16,4 26-1,-4 21 1,3-2-16,9 2 16,0 17-16,9-1 15,6-10 1,9-14-16,0-2 15,-3-13 1,9-11-16,0-16 16,-12-21-16,-6-8 15,6-37 1,0 0-16,0 0 16</inkml:trace>
  <inkml:trace contextRef="#ctx0" brushRef="#br0" timeOffset="10711.9612">18986 1802 0,'0'0'0,"57"-14"16,14-7 0,12-3-16,10-5 15,-1 3 1,3-1-16</inkml:trace>
  <inkml:trace contextRef="#ctx0" brushRef="#br0" timeOffset="11028.1149">19805 1500 0,'0'0'0,"-33"53"16,-15 37-1,-8 18 1,5 4-16,6 7 16,4-8-16,8-8 15,6-24-15,6-18 16,4-16-1,5-16 1,3-13-16,-3-5 16,12-11-16,0 0 15,0 0 1</inkml:trace>
  <inkml:trace contextRef="#ctx0" brushRef="#br0" timeOffset="11313.159">19763 1685 0,'0'0'16,"48"-42"-16,23 5 16,21 21-1,3 16 1,-11 13-16,-7 16 16,-11 16-16,-22-5 15,-20 10 1,-15-7-16,-21 10 15,-21 5 1,-14 0-16,-25 5 16,-17-7-16,-9-8 15,-21-22 1,119-26-16,0 0 16,0 0-16</inkml:trace>
  <inkml:trace contextRef="#ctx0" brushRef="#br0" timeOffset="11613.6335">20510 1810 0,'0'0'0,"0"0"16,3 111-1,6-37 1,6 8-16,0-16 16,5-8-1,-2-10-15,-3-14 16,-6-13-16,-9-2 16,0-17-16,-9-2 15,-9-18 1,18 18-16,0 0 15,0 0 1</inkml:trace>
  <inkml:trace contextRef="#ctx0" brushRef="#br0" timeOffset="11968.0755">20549 1492 0,'0'0'0,"0"0"16,44-18 0,4 2-16,2 5 15,4 6 1,6 5-16,-4 13 16,4 16-1,-7 8-15,-5 11 16,-18 10-16,-10 0 15,-28 3 1,-22-5-16,-24 10 16,-14-5-1,-13-3 1,10-13-16,11 0 16,10-16-16,17-13 15,9-11 1,6-13-16,-5-13 15</inkml:trace>
  <inkml:trace contextRef="#ctx0" brushRef="#br0" timeOffset="12292.2074">21409 1381 0,'0'0'16,"53"-5"-16,16 10 15,2 3 1,-5-8-16,-13 8 15,-11 0 1,-15-13-16,3 5 16,-19-30-16,-11 30 15,0 0-15,0 0 16</inkml:trace>
  <inkml:trace contextRef="#ctx0" brushRef="#br0" timeOffset="12745.2202">21447 1524 0,'0'0'15,"0"0"1,-14 82-16,-1-27 16,12 6-16,0-3 15,6-13 1,0-7-16,9-1 15,-3-8 1,-1 0-16,1-5 16,-9 10-16,-3-5 15,-11 16 1,-19 0-16,-30-16 16,-59-37-1,24 32-15,12 5 16,14-8-16,19-5 15,17-13 1,18-3 0,15 5-16,21-5 15,21 0-15,29-8 16,39-13 0,30 0-16,15-3 15,15 0 1,-24-18-16,-143 42 15,0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48:43.08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20555 4156 0,'-15'133'16,"15"-133"-1,-3 66 1,3 69-16,18 5 16,17 0-1,10-10-15,6-9 16,2-12-1,22-3-15,32-1 16,9-20 0,15-19-16,20-13 15,22-24-15,32-29 16,51-58-16,45-37 16,-301 95-1,0 0-15,0 0 16</inkml:trace>
  <inkml:trace contextRef="#ctx0" brushRef="#br0" timeOffset="10714.5669">11745 1569 0,'0'0'15,"0"0"-15,65-16 16,-11-26-1,17 2-15,13 3 16,2 0 0,-6-8-16,-2 0 15,-13-13 1,-14-8-16,-22-8 16</inkml:trace>
  <inkml:trace contextRef="#ctx0" brushRef="#br0" timeOffset="10970.0672">11813 1259 0,'0'0'0,"0"0"16,72 37-1,-25 6 1,7 7-16,-7-2 15,-5 7 1,-3 6-16,-1 10 16,-11-2-16,-12-11 15,-15 1 1,-24 7-16,-38 8 16,-45 0-1</inkml:trace>
  <inkml:trace contextRef="#ctx0" brushRef="#br0" timeOffset="11404.2619">11769 2296 0,'0'0'16,"41"-26"-1,28-6-15,14-10 16,3-6 0,18-10-1,-5 2-15,-13 4 16,-12 1-16,-20 20 15,-21 7 1,-9 11-16,-19 5 16,-13 8-16,-10 29 15,-18 16 1,-12 31-16,-5 17 16,-7 26-1,4 29-15,5 14 16,15 2-16,10-6 15,17-17 1,9-14-16,15-16 16,-1-16-1,7-21 1,-3-21-16,3-11 16,3-21-1,-3-21-15,-4-26 16,34-40-16,-51 66 15,0 0-15,0 0 16</inkml:trace>
  <inkml:trace contextRef="#ctx0" brushRef="#br0" timeOffset="11616.4284">12435 2415 0,'0'0'0,"-15"67"15,-6 36 1,10 29-1,17 11-15,11-8 16,13-11-16,9-15 16,3-14-1,-1-21 1,-11-18-16,-9-9 16,-6-15-16,-21-14 15,-27-10 1</inkml:trace>
  <inkml:trace contextRef="#ctx0" brushRef="#br0" timeOffset="12734.4748">11974 3124 0,'0'0'0,"0"0"16,-39-34-1,33 16-15,12-4 16,21 7-16,21-7 15,23-12 1,12-22-16,10 1 16,-16-6-1,6 0-15,-5 11 16,-1-8 0,-11-3-1,-19-13-15,4-14 16,8-12-16,10-19 15,-13 5 1,-56 114-16,0 0 16,0 0-16,200-339 15,-194 273 1,-9 29-16,-3 8 16,-18 21-1,-18 11-15,-5 15 16,-7-23-16,6 5 15,13 0 1,2 5 0,15 3-16,3-8 15,6 3 1,0 2-16,9-2 16,9 10-16,15 8 15,12 3 1,6 11-16,5-6 15,1 8 1,-12 0-16,-10 0 16,-5 2-16,-3 6 15,-12 6 1,-9 7-16,-12-5 16,-15-8-1,-5 5-15,-1-5 16,6-11-16,15-10 15,6-11 1,12-10-16,18-6 16,9-15-1,9-11 1,2-8-16,4 5 16,-9 3-1,-7 5-15,-8 3 16,-9 8-16,-9 10 15,-12 11 1,-6 13-16,-9 3 16,1 13-16,-1-5 15,9 10 1,-3 0-16,3-5 16,6 3-1,9-5-15,0-6 16,6-11-16,9 9 15,3-25 1,9 4 0,0-14-1,-1 0-15,1 2 16,3 20-16,-6 1 16,-9 9-1,-9 19-15,-15 23 16,-3 13-16,3 11 15,6-5 1,6-6-16,6-7 16,-3-20-16,3-14 15,0-9 1,-1-19-16,-5-10 16,9-24-1,3-29-15</inkml:trace>
  <inkml:trace contextRef="#ctx0" brushRef="#br0" timeOffset="13240.2993">13405 2527 0,'0'0'16,"0"0"-16,36 23 16,-6-1-1,3 1-15,-1 6 16,13 8-16,3 1 15,-1 9 1,-5 1-16,-3 10 16,-18-8-16,-16-2 15,-16-6 1,-34-5-16,-29 6 16,-40 9-16,-31 15 15,-10 1 1,6-4-16,15-11 15,24-21 1,21-25 0,32-12-16,27-24 15,27-19-15,36-26 16,44-21 0,40-32-1,34-24-15,19-7 16,9 2-16,11 13 15,-8 13 1,-22 27-16,-29 34 16,-35 24-16,-37 19 15,-29 15 1,-21 19-16,-36 11 16,27-19-1,0 0-15,0 0 16</inkml:trace>
  <inkml:trace contextRef="#ctx0" brushRef="#br0" timeOffset="13835.8757">13938 2032 0,'0'0'16,"39"-45"-16,38-11 15,19-7 1,8-9-1,6 6-15,-6-24 16,-3 24-16,-9 0 16,-14 16-16,-19 13 15,-79-29 1,2 42-16,-48 32 16,-41 21-1,-18 0-15,3 24 16,15 8-16,32 10 15,28 3 1,23-5-16,15 2 16,27 25-1,15 9 1,8 17-16,16-8 16,2 2-16,1-13 15,0 1 1,2-20-16,-5-7 15,-19-16 1,-14-11-16,-24-10 16,-33 10-1,-38 8-15,-15-13 16,5-13-16,10-21 16,8-25-16,22-23 15,11-29 1,24-32-16,24-7 15,17-30 1,22-11-16,23-13 16,1 3-1,-81 156 1,0 0-16,0 0 16</inkml:trace>
  <inkml:trace contextRef="#ctx0" brushRef="#br0" timeOffset="14490.3346">14822 1635 0,'0'0'16,"75"-16"-16,14 8 16,0 0-16,-11 8 15,-19 8 1,-23 5-16,-24 3 16,-39 5-1,-27 16 1,-32 3-16,-12 10 0,0-5 31,5-2-31,22-12 0,26-1 16,16-9-1,20-13 1,15-6-16,20-4 16,28-27-16,35 7 15,12-1 1,7-1-16,-16 11 15,-18 15-15,-32 9 16,-36 26 0,-45 10-16,-29 25 15,-19-3 1,1 2-16,6-13 16,20-10-1,21-6-15,16-13 16,20-13-16,3-8 15,15-8 1,17-2 0,7-1-1,6 0-15,-7 9 16,-8 12-16,-6 9 16,-12 17-16,-12 4 15,0 0 1,-3-9-16,0-4 15,12-6 1,0-13-16,12-8 16,2-8-16,10-8 15,3-19 1,14-12-16,10-49 16,-60 88-1,0 0-15,0 0 16</inkml:trace>
  <inkml:trace contextRef="#ctx0" brushRef="#br0" timeOffset="14907.7974">16242 1124 0,'0'0'0,"0"0"16,0 0-16,45-29 15,-45 24 1,-12 2-16,-6-5 15,-12 8 1,-27 16-16,-5 8 16,-12 5-16,5 14 15,7 2 1,17-1-16,3 15 16,7-9-1,11-5-15,18 0 16,15-3-1,9-5-15,11 8 16,13-13 0,6-3-16,8-5 15,31-14 1,17-23-16,9-16 16,6-24-16,0-2 15,-15-1 1,-47-31-16,-57 87 15,0 0 1,0 0-16</inkml:trace>
  <inkml:trace contextRef="#ctx0" brushRef="#br0" timeOffset="15142.2267">16114 1429 0,'0'0'16,"0"0"-16,0 0 0,12 74 15,9-8 1,2 26-1,13 1-15,0 8 16,0 4-16,-1 4 16,-5-19-1,-3-8 1,3-11-16,-7-13 16,-2-18-1,-9-5-15,3-28 16,-6 1-16,-9-13 15,15 5 1</inkml:trace>
  <inkml:trace contextRef="#ctx0" brushRef="#br0" timeOffset="15881.9788">16221 2003 0,'0'0'0,"0"0"16,-71 111 0,-1-37-16,7 13 15,5-13 1,16-5-16,11-13 16,12-17-16,12-10 15,9-15 1,18-6-16,24-32 15,26-26 1,21-9-16,15-12 16,7-6-1,11-10-15,6 5 16,-9 0-16,-18 16 16,-24 15-1,-17 28-15,-16 23 16,-11 2-1,-6 9-15,-9-1 16,-9 4-16,-3-1 31,-6-18-31,3-1 16,-6-4-16,6 2 16,-3-13-16,15-14 15,-4-4 1,-2-36-16,3-12 15,6-3 1,-30-47-16,39 23 16,9 11-16,5 7 15,4 6 1,3 11-16,2 18 16,13 14-1,2 15-15,-2 37 16,-13 32-16,-5 19 15,3 31 1,-4 22-16,22 12 16,8 12-1,24 20 1,4-10-16,5 2 16,-9 1-1,-3-3-15,-95-143 16,0 0-16,0 0 15</inkml:trace>
  <inkml:trace contextRef="#ctx0" brushRef="#br0" timeOffset="46583.5762">20406 5455 0,'137'6'0,"-137"-6"16,77-8-1,36 8-15,27-11 16,12-5-1,3 0-15,20-8 16,13 6-16,29 10 16,30-5-1,12 5-15,21 8 16,20-13 0</inkml:trace>
  <inkml:trace contextRef="#ctx0" brushRef="#br0" timeOffset="68171.2889">2426 8223 0,'0'0'16,"39"21"-1,14 3-15,-2-3 16,-7-8-16,-2 3 16,-18 0-1,-3 7 1,-12-1-16,-12 4 16,-6 16-16,-15 11 15,-6 21 1,-17-5-16,-13 8 15,-6 2-15,1 1 16,14-1 0,-5-13-16,17-16 15,15-7 1,9-11-16,7-27 16,8 3-1,17 0 1,-2-8-16,0 0 15,6 8-15,6 2 16,-6 1 0,5 15-16,-11 14 15,-3 5-15,-3 8 16,-6 2 0,0 9-16,-3 2 15,0-2 1,0 10-16,-9-3 15,0-7 1,0 2-16,0-8 16,6 5-16,-3-2 15,-2 3 1,-7-1 0,3 1-16,3-11 15,0 0 1,0 2-16,0-10 15,3 3-15,6-9 16,3 12 0,-3-4-16,0-2 15,6-8 1,-6 6-16,-3-4 16,3-2-1,-6 6-15,0 10 16,3-1-16,0 9 15,-3-5-15,3-3 16,-3 0 0,3-6-16,-3-7 15,9 5 1,0-5 0,0-1-16,0 4 15,-6 2 1,0 18-16,-6 27 15,3 13-15,6-103 16,0 0 0,0 0-16</inkml:trace>
  <inkml:trace contextRef="#ctx0" brushRef="#br0" timeOffset="74634.629">4304 7902 0,'45'11'15,"-45"-11"-15,0 0 16,44 34-16,-5-18 16,3 8-1,5-19-15,-5 17 16,-3-20 0,2 4-16,4 1 15,5-4 1,19 0-1,2-9-15,-5 6 16,5-2-16,1-9 16,-4 11-1,4-5-15,2 0 16,-9 2 0,-5 3-16,-6 3 15,-13-1-15,-2 4 16,3 4-1,-1-7-15,4 5 16,3 0 0,-1 0-16,-2 0 15,2-6 1,16 6-16,17-3 16,21-7-16,16 2 15,-117 0 1,0 0-16,0 0 15</inkml:trace>
  <inkml:trace contextRef="#ctx0" brushRef="#br0" timeOffset="101407.212">4610 11077 0,'0'0'16,"0"0"-16,0 0 15,66 29 1,-33-18-16,-1-6 15,4 3 1,3-3-16,-6-2 16,5 5-16,-38-8 31,72 13-31,-40-10 16,-2 2-16,0-8 15,-9 3 1,0-5-1,-1 0-15,1-3 16,-3 5-16,6-5 16,3 3-1,3-5-15,5-1 16,4 3-16,-6 0 16,2 5-1,4 1-15,-9 2 16,3 0-1,-7 2-15,1 9 16,6 5 0,0-6-16,2-2 15,1 6 1,3-6 0,2-1-16,-2-1 0,6-9 15,-1 0 1,1-10-1,3 5-15,-7 0 16,7-2-16,0-1 16,2 17-1,1-6-15,-1 7 16,-5 7 0,3 2-16,-4-3 15,7 13-15,-4 9 16,1-12-1,-9-1-15,-1483-1 16,2959-11 0,-1470-15-16,0-11 15,5-8 1,10-5 0,2 0-16,4-5 15,-4-3-15,10 5 16,-1 13-1,0 6-15,4 5 16,5 11 0,-2 10-16,-7 8 15,-6 1 1,-5-1-16,0 5 16,5-13-16,3-5 15,-5-8-15,5-8 16,-2 3-1,5 0-15,1-3 16,-4-3 0,-8-5-1,-4 6-15,-2 2 16,5 5-16,-5 3 16,-3 3-1,-4-3-15,1 10 16,8 1-1,4 2-15,5 3 16,31-8-16</inkml:trace>
  <inkml:trace contextRef="#ctx0" brushRef="#br0" timeOffset="117988.7171">4444 10961 0,'0'0'16,"41"2"0,1 9-16,6 0 15,-4 7-15,-8 3 16,0 8 0,0-2-1,8 10-15,-5-3 16,6-2-16,-1-3 15,1-10 1,2-11 0,1-8-16,3-8 15,8-8-15,10-11 16,8 3 0,0-2-16,-5 8 15,-1 2-15,1 0 16,2 10-1,6 9-15,-2 2 16,-1 3 0,4 0-16,5 6 15,0-7 1,-5 1-16,-13-2 16,3-6-16,13 5 15,-4-8 1,-5 6-1,-10 5-15,-5-3 16,-4 6 0,10-1-16,5 4 15,-5-1-15,-1 0 16,-8-10 0,2 2-16,1-10 15,2-1-15,1-4 16,-4-6-1,-5 3-15,-7 7 16,1 6 0,0 6-16,8 2 15,-2 10 1,-1 1 0,1-1-16,-1-12 15,-2 4-15,3-5 16,2-7-1,7-6-15,5-11 16,-2 1 0,-10-3-16,4-3 15,5-5-15,7-6 16,-1 1 0,0 2-16,-8 0 15,-4 1-15,-5-6 16,-3 0-1,-1 0-15,4 5 16,-4-5 0,-11 8-1,-9 2-15,0 3 16,-10-5-16,-5 0 16,-6 5-1,0-5-15,-6-10 16,-3-1-1,-3-2-15,-6 5 16,0 2 0,-9 1-16,4 2 15,-4-5 1,-6 5-16,0-7 16,-12-6-16,-2-3 15,-10-5-15,-11 3 16,-4 2-1,-2-7-15,2 10 16,1 0 0,-10 0-16,-5-6 15,-7 6 1,1 6 0,0 2-16,-4 5 15,-5 11-15,-3 2 16,3 14-1,-4 2-15,-14 3 16,0 6 0,6 4-16,-6 9 15,-9 2-15,3-3 16,9 14 0,2-5-16,4 10 15,3 5-15,12 0 16,5-5-1,1 0 1,12 8-16,5 6 16,1-4-1,17 9-15,12 18 16,6-3 0,4 6-16,5 5 15,6 13-15,9 14 16,15 7-1,9-2-15,8 5 16,7 8-16,12-3 16,32 11-1,21-2-15,24-14 16,24-19 0,-149-100-16,0 0 15,0 0-15</inkml:trace>
  <inkml:trace contextRef="#ctx0" brushRef="#br0" timeOffset="125368.7824">9527 11175 0,'0'0'16,"0"0"-16,-44 24 15,20-21-15,9-9 16,-3-7 0,12 5-16,0-16 15,-3 3 1,6-5-16,6 15 16,3 0-1,9 9-15,-3-1 16,6 3-1,-3 3-15,6 10 16,-1-2-16,1 5 16,6-3-1,-3 0-15,9 8 16,-1 0 0,1-5-16,3-3 15,3 1 1,5-12-16,-5-4 15,3-6-15,5 5 16,-2-2 0,11-6-16,1-2 15,2 2 1,1-2-16,-6 0 16,-16 5-1,1 3 1,-6 5-16,-1-3 15,4 0-15,0 14 16,0-3 0,-1 5-16,7-2 15,3-6 1,-1 0-16,-2 1 16,5-6-16,7 5 15,9-5 1,8-3-16,-3-5 15,1 0 1,-1 8-16,16-8 16,2 0-16,9 8 15,3 0 1,19 11-16,8 16 16,-125-27-1,0 0 1,0 0-16</inkml:trace>
  <inkml:trace contextRef="#ctx0" brushRef="#br0" timeOffset="141904.1629">4584 12281 0,'0'0'15,"0"0"1,0 0-16,44 24 16,-32-14-16,6 6 15,0 0 1,6 5-16,-3 11 16,-1-11-1,13 8-15,0 3 16,0-3-1,5 0-15,-5-5 16,6 2-16,-4-12 16,-5-4-1,3 1-15,0-8 16,-4-11 0,7 5-16,0-2 15,0-3 1,-1 5-1,4 0-15,0 6 16,2 0-16,-2 2 16,0-2-1,-3-1-15,-1 1 16,1-6 0,6-10-16,2-3 15,4-8 1,2-5-16,4-2 15,-6-1-15,-1 3 16,1 10-16,2 1 16,-5 12-1,6 4-15,-4 12 16,4 4 0,-3 4-1,-7 1-15,-2 4 16,0-1-1,-1-1-15,1-8 16,12-10-16,-1-14 16,4-5-1,2-8-15,-5 3 16,-6-3-16,8 8 16,1 1-1,-1 1 1,1 14-16,-1 0 15,-2 8-15,-6 6 16,-10 1 0,-35-15-1,93 27-15,-58 2 16,19 0-16,17-10 16,4 7-1,29 0 1,57-2-16,-161-24 15,0 0-15,0 0 16</inkml:trace>
  <inkml:trace contextRef="#ctx0" brushRef="#br0" timeOffset="152635.5282">17962 11572 0,'0'0'16,"0"0"-16,0 71 16,3-12-1,6-4-15,-3-2 16,9-13-1,6-9-15,9-1 16,14-1 0,10-8-16,-1-3 15,1-7 1,-3 13-16,-13 0 16,-8 10-16,-12 3 15,-9-5 1,-6 7-1,-21 9-15,-21-8 16,-17-3-16,-22-6 16,-2-9-1,-3-14-15,8-16 16,10-19-16,11-7 16,1-14-1,53 48 1,0 0-16,0 0 15</inkml:trace>
  <inkml:trace contextRef="#ctx0" brushRef="#br0" timeOffset="152808.0704">18212 11747 0,'0'0'16,"0"0"-16,60-72 16,-1 30-16,10-1 15,17 9 1,3-8-16,1-14 15,26-2 1,-21 0-16,-95 58 16,0 0-16,0 0 31</inkml:trace>
  <inkml:trace contextRef="#ctx0" brushRef="#br0" timeOffset="154141.7033">19075 11368 0,'0'0'0,"0"0"16,-71 95-1,29-18 1,1 3-16,14-9 16,12-15-16,12-6 15,15-18 1,18-11-16,11-21 16,7-14-1,8-4-15,7-11 16,8-6-1,13-7-15,-4 0 16,-8-3-16,-19-3 16,-5 3-1,-22 0-15,-11-5 16,-18-3 0,-14 8-1,-16 5-15,-9 11 16,-11 11-16,-7 7 15,6 9 1,4 4-16,11 1 16,18-3-16,27-11 15,33-10 1,18-13-16,23-22 16,12-10-16,21-5 15,6 2 1,-3 3-16,-11 5 15,-25 16 1,-21 13-16,-23 14 16,-15 2-1,-18 21 1,-12 14-16,-15 12 16,-9 14-16,1 11 15,-1 2 1,9-8-16,15-10 15,12-16 1,15-19-16,27-31 16,23-27-16,16-19 15,-1-7 1,-12-6-16,-17 3 16,-15 16-1,-16 8-15,-17 16 16,-9 12-16,-3 20 31,-11 12-31,-4 9 16,-9 8-16,3 4 15,9 9 1,3-8-16,15-3 16,15-8-16,24-13 15,32-10 1,10-14-16,2 5 15,-5 14 1,-13 10-16,-20 25 16,-10 12-16,-29 19 15,-24 31 1,-20 22-16,-34 26 16,-32 16-1,-6 32-15,-9 16 16,-15 18-16,3-8 15,12 3 1,15-13-16,24-32 16,32-45-1,27-45-15,15-34 16,36-51 0,23-71-1,40-53-15,8-13 16,-9-59-16,33 35 15,6 21 1,-33 43-16,-29 39 16,-36 50-16,-25 27 15,-25 27 1,-13 23-16,3 24 16,-3 2-16,6-2 15,7-21 1,11-24-16,6-13 15,21-30 1,14-20-16,19-11 16,8-29-1,7-14 1,-4-7-16,-17-6 16,-24 11-1,-24 24-15,-60 23 16,60 27-16,0 0 15,0 0-15</inkml:trace>
  <inkml:trace contextRef="#ctx0" brushRef="#br0" timeOffset="156653.6425">8012 12702 0,'0'0'15,"0"0"-15,0 0 16,60 23-1,-30-4-15,-1 5 16,1-8-16,-3 10 16,0 1-1,0 2-15,-7-8 16,4 0 0,-3-8-16,6-10 15,9-19 1,5-21-1,10-24-15,5-8 16,1-7-16,-6 1 16,-4 12-1,-2 10-15,-7 8 16,-5 27 0,6 18-16,-3 13 15,5 16-15,4 3 16,6 13-1,-4-8-15,1 0 16,-4 0 0,10-11-16,17 1 15,1-9-15,-1-10 16,-2 11 0,-1-3-16,10-1 15,8 1 1,0-3-1,6 6-15,10-6 16,14-7-16</inkml:trace>
  <inkml:trace contextRef="#ctx0" brushRef="#br0" timeOffset="161240.9573">22662 11485 0,'36'-45'16,"-36"45"-1,0 0-15,29-80 16,-11 27 0,3 3-16,-3 2 15,-12 9-15,-3 7 16,-3 8 0,-9 3-16,-6 8 15,-15-3 1,-11 3-16,-22-1 15,-8 1 1,-10 11-16,13 7 16,14 5-16,7 9 15,11 5 1,15 10-16,12 19 16,12 8-1,6 18 1,12 3-16,6 0 15,5 6 1,19 2-16,3 5 16,-4-10-16,7-9 15,-4-10 1,-11-7-16,-3-6 16,-19-11-16,-14-5 15,-17 5 1,-19-10-16,-36-3 15,-20-8 1,-27-13-16,-3-8 16,6-10-16,23-14 15,19-13 1,20-14 0,30-12-16,24-1 15,21-10 1,30-5-16,23-8 15,12-9-15,15 9 16,18 3 0,-8 9-16,-10 1 15,-6 8 1,-21 13-16,-8 8 16,-16 27-16,-17 10 15,-9 21 1,-15 24-16,-9 29 15,-27 22 1,-18 12-16,-9 9 16,-2 2-16,5-5 31,3-17-31,13-22 0,14-25 16,15-26-1,15-27 1,32-26-16,28-26 15,8-25-15,6-4 16,-11-6 0,-7 5-16,-14 3 15,-19 11 1,-17 21-16,-24 8 16,-15 13-16,-11 10 15,-10 19 1,-9 3-16,1 7 15,17 1 1,3 5-16,18-5 16,18-9-1,45-23-15,53-24 16,24-31-16,12-12 16,-9-9-1,11-20 1,-5 17-16,-27 10 15,-23 29 1,-31 29-16,-26 17 16,-33 33-16,-39 30 15,-8 10 1,-13 22-16,1 2 16,-7 2-16,4 12 15,17-4 1,6-12-16,16-14 15,14-18 1,12-24-16,17-16 16,16-30-16,12-17 31,26-9-31,1-7 16,-1-11-16,-9 8 15,-17-3 1,-15 13-16,-15 14 15,-12 15 1,-18 9-16,-18 10 16,-15 13-16,-8 19 15,5 8 1,12-3-16,16 3 16,28-3-16,40 0 15,9-5 1,23-8-16,9-6 15,4 3 1,-10 1 0,-21 9-16,-29 14 15,-36 22-15,-24 7 16,-29 16 0,-22 24-16,-29 21 15,-24 23 1,3 12-16,0 18 15,-6 13 1,-2 16-16,11 8 16,17 0-16,28-11 15,21-15 1,29-35-16,51-58 16,-21-98-16,0 0 15,0 0 1</inkml:trace>
  <inkml:trace contextRef="#ctx0" brushRef="#br0" timeOffset="161581.7434">24278 12463 0,'0'0'0,"0"0"0,0 0 16,0 0-1,-66 72 1,28-22-16,-7 8 15,12-5 1,10-2-16,5-20 16,15-10-16,6-5 15,15-18 1,17-17-16,7-2 16,0-27-16,-1-5 15,-8-5 1,-12 5-16,-3 6 15,-21-1 1,-27 8-16,-47 17 16,-60 28-1,137-5 1,0 0-16,0 0 16</inkml:trace>
  <inkml:trace contextRef="#ctx0" brushRef="#br0" timeOffset="166234.5878">11664 12781 0,'0'0'15,"0"0"-15,0 0 16,-3 58 0,15-34-16,9-6 15,6 6 1,6-5-16,2 10 16,7 0-1,-3 0-15,5-13 16,13-13-16,11-25 15,19-7 1,-4-16-16,0-2 16,1 4-1,-1 4-15,0 7 16,1 14 0,-13 7-16,-11 14 15,-4 10 1,-2 8-1,5 13-15,4 11 16,2-5-16,4 13 16,8-21-1,9-14-15,19-5 16,8-7-16,27-6 16,11-3-1,31 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52:25.7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2962 6056 0,'0'0'16,"0"0"-1,0 0-15,47 21 16,-26-8-16,-9 6 16,0-1-1,3-5-15,-3 1 16,0-9-16,-1-5 15,1 0 1,3-3-16,9 1 16,-3-14-1,3 8-15,0-5 16,5-1 0,1-9-16,0 7 15,3 8 1,-1-5-16,1-9 15,-6 9-15,3 3 16,2 2 0,-8 0-1,9 10-15,3 4 16,-1 4-16,1 3 16,-3 6-1,-4 7-15,1 1 16,0-1-1,-6 1-15,3-1 16,-12-7 0,2-1-16,-2-2 15,0-8 1,3-5-16,0-1 16,6-2-16,2 3 15,4-3 1,6 3-16,3-3 15,-4-6 1,-2 12-16,0 4 16,-3 4-16,-1-4 15,-11 1 1,3 5-16,-6-3 16,0 0-1,9 0 1,2 0-16,1-2 15,9-8-15,0-6 16,5-8 0,4 1-16,-6-3 15,-4-1 1,4 4-16,-6-1 16,-3 1-16,5 4 15,7 6 1,3 6-16,-7-4 15,4 6-15,0-2 16,-1-1 0,-5 0-16,3 0 15,-7-2 1,4 5-16,9 0 16,2 0-1,7-5 1,-3 7-16,-7-10 15,4 5-15,8 3 16,25 16 0,-81-24-16,0 0 15,0 0-15</inkml:trace>
  <inkml:trace contextRef="#ctx0" brushRef="#br0" timeOffset="13731.3726">11977 6400 0,'0'0'0,"0"0"16,36 39-1,-10-15-15,-2 3 16,0 4 0,-6-17-16,-6-4 15,3-4-15,-3-4 16,2 9-1,4-9-15,0 6 16,6-5 0,6-3-1,-1 5-15,1-10 16,-3 2-16,3 1 16,3-9-1,-7 1-15,7-4 16,-6 4-1,0 2-15,-4 3 16,4-1-16,3 14 16,-6-13-1,3 8-15,-1-3 16,-2 7 0,0-4-16,-3-3 15,-3-3 1,8 1-1,10-6-15,-3-3 16,9 1-16,-1-6 16,4-3-1,3 1-15,-7-3 16,-8 5-16,3-3 16,-7 11-1,4 8-15,-6 8 16,-3 0-16,-3 5 15,-4 3 1,1 5 0,0-2-16,0-3 15,0-6 1,-3 9-16,3-11 16,-4-5-16,1-6 15,3-8 1,3-2-1,3-5-15,-24 18 16,0 0-16,0 0 16</inkml:trace>
  <inkml:trace contextRef="#ctx0" brushRef="#br0" timeOffset="17897.841">8959 6297 0,'39'7'16,"-39"-7"-16,0 0 15,62 14-15,-17-6 16,8-3-1,7 0-15,2-2 16,1-8 0,-1-3-16,-2 0 15,2-3 1,-5 1-16,8-1 16,10 3-1,-10-3-15,4 6 16,-7-11-16,-2 19 15,-10 2 1,7-5 0,8 0-16,-2 0 15,-4-2-15,-5 2 16,-3 0 0,-4 0-16,1 2 15,2 4-15,-11 7 16,0 0-1,-9 0-15,-7 3 16,1 5 0,-3 0-16,6-7 15,-3-1 1,26-5-16,19-8 16</inkml:trace>
  <inkml:trace contextRef="#ctx0" brushRef="#br0" timeOffset="18816.1789">12977 4847 0,'0'0'16,"-54"0"0,-20-3-16,-6 8 15,-4-5 1,-8 14-16,-6-4 15,-3 3-15,11-2 16,10 5 0,5 21-16,1 5 15,6 16 1,5 24-16,10 27 16,5 18-1,9 3 1,15 23-16,7-2 15,2 5-15,12 11 16,6-17 0,6-7-16,11-13 15,7-11-15,21-13 16,20-22 0,25-9-16,11-17 15,3-3 1,12-18-16,21-10 15,12-27-15,8-29 16,10-22 0,-12-20-16,14-24 15,-14-27 1,-18-23-16,-12-20 16,-27-6-1,-32-4 1,-31-10-16,-35-8 15,-32 2-15,-40 1 16,-20 7 0,-6 19-16,-22-5 15,-19 23 1,-7 27-16,9 19 16,-33 36-16,167 64 15,0 0-15,0 0 16</inkml:trace>
  <inkml:trace contextRef="#ctx0" brushRef="#br0" timeOffset="23225.0726">13069 1389 0,'30'-21'15,"-30"21"1,0 0-16,15 58 16,-12-5-16,-6 34 15,-12 11 1,0 18-16,-9 17 15,3-6 1,1 8-16,5-24 16,6 3-1,0-3-15,3-13 16,0-11-16,6-18 16,-3-6-1,3-18-15,0-21 16,6-8-1,-3-19 1,3-13-16,-18-42 16</inkml:trace>
  <inkml:trace contextRef="#ctx0" brushRef="#br0" timeOffset="23547.4494">13176 1566 0,'0'0'16,"0"0"-16,66 29 15,-13 8 1,1 16 0,-3 0-16,-4 11 15,-5-11-15,-1 7 16,1 4-1,-3-1 1,-9 4-16,-4-9 16,-11-8-16,-3-18 15,-3-6 1,-9-15-16,-3-6 16,0-21-1,-12-37-15</inkml:trace>
  <inkml:trace contextRef="#ctx0" brushRef="#br0" timeOffset="23818.3877">13944 1236 0,'0'0'15,"0"0"-15,-27 116 16,10-13-1,-4 16 1,0-5-16,0-14 16,6-4-16,0-20 15,3-4 1,0-11-16,4-11 16,5-13-16,-3-16 15,6-13 1,-9-24-16</inkml:trace>
  <inkml:trace contextRef="#ctx0" brushRef="#br0" timeOffset="24126.6021">14039 1280 0,'0'0'0,"0"0"15,27 90 1,6-10-16,3 10 16,14 10-16,4-4 15,5 1 1,1-1-16,2-1 16,7-5-1,-1-11-15,-2-13 16,-13-13-16,-11-24 15,-9-13 1,-48-69-16,15 53 16,0 0-1,0 0-15</inkml:trace>
  <inkml:trace contextRef="#ctx0" brushRef="#br0" timeOffset="24401.8634">15028 989 0,'0'0'0,"-36"53"15,-18 45 1,-2 32-16,2 5 16,15 13-1,13 5-15,11-26 16,15-2-16,9-14 15,9-8 1,2-16-16,1-18 16,-3-16-1,-6-16 1,-3-10-16,-6-20 16,6 15-16</inkml:trace>
  <inkml:trace contextRef="#ctx0" brushRef="#br0" timeOffset="24675.6624">15105 1241 0,'0'0'0,"0"0"15,57 119 1,-13-8-16,13 21 15,11 1 1,4 15 0,-4-13-16,-2-16 15,-13-16-15,-14-24 16,-12-13-16,-19-23 16,-19-12-1,-43-15-15</inkml:trace>
  <inkml:trace contextRef="#ctx0" brushRef="#br0" timeOffset="24849.1961">14897 2016 0,'0'0'15,"41"-13"-15,19-11 16,20-10-16,15-4 15,19-4 1,8-5-16</inkml:trace>
  <inkml:trace contextRef="#ctx0" brushRef="#br0" timeOffset="25250.7714">16304 1352 0,'0'0'16,"-77"16"-16,-48 5 15,-24 19 1,-12 2-16,22 3 16,23 0-1,14 5-15,28 0 16,17-5-16,25 8 15,20-2 1,27 7-16,26 11 16,28-1-1,23 9-15,27-3 16,15-13-16,12-16 16,0-11-1,11-26 1,-11-21-16,12-29 15,-3-24 1,3-16-16,-16 21 16,-142 61-16,0 0 15,0 0 1</inkml:trace>
  <inkml:trace contextRef="#ctx0" brushRef="#br0" timeOffset="25961.4381">16504 1818 0,'0'0'16,"0"0"-16,0 0 16,36-16-1,17-3 1,24-21-16,10-10 15,5-8 1,0-3-16,1-5 16,-13-5-16,-68-27 15,30 39 1,-28 36-16,-14 23 16,-32 16-1,-28 18-15,-8 14 16,2 15-16,7 14 15,14 18 1,18 0-16,12 3 16,24 3-1,18-6-15,21-10 16,-1-14-16,1-13 31,0-13-31,-13-21 16,-5-3-16,-9-18 15,-3-6 1,3-10-16,2-27 16,31-34-16,29-29 15,21-5 1,4-9-16,14-2 16,18 8-16,-21 21 15,-6 19 1,-24 31-16,-21 24 15,-20 24 1,-15 8-16,-18 26 16,-18 6-1,-12-11-15,-6-3 16,-6-5 0,-9-13-1,-8-13-15,-1-6 16,-2-10-16,-19-11 15,-11 16-15</inkml:trace>
  <inkml:trace contextRef="#ctx0" brushRef="#br0" timeOffset="26517.1925">17599 1405 0,'0'0'16,"-18"58"-16,-3 37 15,7 19 1,2-13-16,12-11 15,3-24 1,-3-16-16,0-18 16,-3-11-1,0-21-15,-15-21 16,3-30 0,0-17-16,-9-12 15,-3 14 1,-2 21-16,-13 21 15,-9 19 1,4 34-16,11 16 16,15 29-16,21 13 15,18 11 1,24-2-16,20-4 16,7-26-16,5-5 15,4-16 1,5-21-16,9-27 15,15-26 1,-3-32-16,10-34 16,8-16-1,6-5 1,8-17-16,7 6 16,0 16-16,-21 16 15,-9 21 1,-6 16-16,-26 26 15,-28 13 1,-32 9-16,-39 13 16,-44 10-16,62-13 15,0 0 1,0 0-16</inkml:trace>
  <inkml:trace contextRef="#ctx0" brushRef="#br0" timeOffset="26947.6351">18444 1421 0,'0'0'0,"0"0"15,3 66 1,15 8-16,-3 13 16,9 3-1,6-8-15,-4-8 16,7 0 0,0-18-1,-3-16-15,-9-11 16,2-16-16,4-21 15,9-37 1,14-42-16,16-24 16,5-1-1,36-54-15,1 2 16,8 24-16,-18 20 16,-21 38-16,-17 32 15,-18 42 1,-13 45-16,-11 29 15,-6 22 1,-6 2-16,-3-3 16,6-10-1,9-6-15,-6-23 16,-3-14 0,0-21-1,-1-13-15,-8-18 16,-3-22-1,6-23-15</inkml:trace>
  <inkml:trace contextRef="#ctx0" brushRef="#br0" timeOffset="27249.9535">18736 1511 0,'0'0'0,"0"0"15,33 87 1,-3-21-16,14 0 16,10-8-1,8 1-15,10-1 16,-1-26-16,7-3 16,14-21-1,27-24 1,6-37-16,21-34 15,0-14 1,5-13-16,-11 6 16,-140 108-16,0 0 15,0 0 1</inkml:trace>
  <inkml:trace contextRef="#ctx0" brushRef="#br0" timeOffset="27498.2896">19662 672 0,'0'0'16,"0"0"-16,0 0 15,0 0 1,0 0-16,92 40 16,-6-61-1,21 5 1,21-13-16,-3-16 15,-3 2-15,-8-18 16,-114 61 0,0 0-16,0 0 15</inkml:trace>
  <inkml:trace contextRef="#ctx0" brushRef="#br0" timeOffset="27766.5712">20123 521 0,'0'0'16,"0"0"-16,12 130 15,-12-11 1,6 13 0,3-13-1,6 6-15,6-12 16,-7-17-16,-1481-17 15,2949-21 1,-1482-21-16,-27-13 16,13 13-16,14-37 15,0 0 1,0 0-16</inkml:trace>
  <inkml:trace contextRef="#ctx0" brushRef="#br0" timeOffset="27982.2314">19870 1109 0,'0'0'16,"98"-22"-1,45-1-15,24-20 16,-12 11-16,-27 14 16,-33 15-1,-30 6-15,-50 15 16,-39 22-1,-101 2-15,125-42 16,0 0 0,0 0-16</inkml:trace>
  <inkml:trace contextRef="#ctx0" brushRef="#br0" timeOffset="28773.2946">19819 1405 0,'0'0'0,"93"-24"16,26-13-16,21-11 15,-15 9 1,-21 18-16,-30 13 16,-17 23-1,-22 15-15,-29-1 16,-29 21-16,-37 16 16,-29 8-1,-36 16 1,-12 0-16,12 3 15,6-19-15,18-27 16,23 4 0,25-22-1,32-13-15,21-30 0,3-39 16,24-15 0,5 4-16,70 46 15,-16-1 1,-15 24-16,-17 11 15,-18 13 1,-7 14-16,-14 18 16,0-3-1,-3 0 1,3 8-16,3-5 16,3-19-16,5-2 15,4-6 1,3-15-16,-6-9 15,5-20 1,4-1-16,9-18 16,5-8-1,10-21-15,2-8 16,-2-16-16,-1-6 16,7-9-16,-1 1 15,-17-7 1,-12 8-16,-12 13 15,-24 24 1,-27 34 31,-30 19-47,-32 34 0,-33 37 0,0 16 0,12 5 0,20 0 31,28-5-31,29-15 16,30-9-16,24-13 15,24-16 1,35-13-16,39-24 16,24-13-16,24-16 15,-167 37 1,0 0-16,0 0 16</inkml:trace>
  <inkml:trace contextRef="#ctx0" brushRef="#br0" timeOffset="46040.2">15233 6638 0,'-15'40'16,"15"-40"-16,0 0 15,0 0 1,0 0-16,0 0 16,-12 52-1,9-46-15,3-6 16,0 5 0,12 0-16,15 3 15,3 5 1,2-7-16,10-4 15,3 4 1,-1 2-16,-8 2 16,-3 1-16,0 10 15,-7-13 1,-2-3-16,3 3 16,3-3-1,2 3-15,7-8 16,3 0-1,-4 3-15,4 0 16,0-3-16,-6 0 16,-1-16-1,7-3-15,11-5 16,-5-2 0,0-8-16,-4 7 15,-2 3 1,-6 3-1,-12 11-15,-4 4 16,-2 6-16,-6 6 16,3 7-1,-6-3-15,0 1 16,6 5-16,0 2 16,0-7-1,2 2-15,7-2 16,6-9-1,3-7-15,8-3 16,-2 0-16,3 0 16,-4-2-1,-5 4 1,0 1-16,0 5 16,2 0-16,-2 5 15,0 1 1,0 4-1,-4-4-15,-5-1 16,0 3-16,0-6 16,3-4-1,8-3-15,22-22 16,-57 27-16,0 0 16,0 0-1</inkml:trace>
  <inkml:trace contextRef="#ctx0" brushRef="#br0" timeOffset="50660.1225">17046 4368 0,'0'0'0,"41"10"16,22-10-16,32 3 16,12-6-1,-18 3-15,-2-13 16,-7 3-1,0 4-15,-11-9 16,-25-1 0,-14 2-16,-24-9 15,-30-17 1,24 40-16,0 0 16,0 0-16</inkml:trace>
  <inkml:trace contextRef="#ctx0" brushRef="#br0" timeOffset="50897.5698">17126 4643 0,'0'0'16,"0"0"0,24 119-16,-9-18 15,-7 2 1,-8 5-16,-14 1 15,2-6-15,0-18 16,-3-38 0,6-28-16,18-35 15,-9 16 1,0 0-16,0 0 16</inkml:trace>
  <inkml:trace contextRef="#ctx0" brushRef="#br0" timeOffset="51117.9831">17221 4942 0,'0'0'0,"0"0"16,45-8 0,14-5-16,16-8 15,5-6 1,9-18-16,7-2 15,-16-25-15,-24-15 16,-56 87 0,0 0-16,0 0 15</inkml:trace>
  <inkml:trace contextRef="#ctx0" brushRef="#br0" timeOffset="51354.483">18120 4386 0,'0'0'16,"45"0"0,26 0-16,18-13 15,18 8 1,-2-8-16,-10-8 16,-15-1-16,-11-7 15,-13 3 1,-17-9-16,-15 9 15,-24 26-15,0 0 16,0 0 0</inkml:trace>
  <inkml:trace contextRef="#ctx0" brushRef="#br0" timeOffset="51582.9597">18236 4635 0,'0'0'0,"0"0"15,-6 79 1,-3 1 0,0 12-16,3 6 15,-3-10-15,6-4 16,-3-18 0,3-15-16,-3-22 15,15-29-15,-9 0 16,0 0-1,0 0-15</inkml:trace>
  <inkml:trace contextRef="#ctx0" brushRef="#br0" timeOffset="51783.4246">18230 4900 0,'0'0'16,"0"0"-1,57 13-15,-1-5 16,28-13-1,11-11-15,0-16 16,-9 0 0,-2-18-16,2 0 15,-15-1-15,-71 51 16,0 0 0,0 0-16</inkml:trace>
  <inkml:trace contextRef="#ctx0" brushRef="#br0" timeOffset="51958.9603">19456 4643 0,'0'0'0,"0"0"16,93-34-1,-16-14 1,-77 48-16,0 0 15,0 0-15</inkml:trace>
  <inkml:trace contextRef="#ctx0" brushRef="#br0" timeOffset="52140.089">20162 4550 0,'0'0'15,"53"-21"-15,10 0 16,26-3 0,-89 24-16,0 0 15,0 0 1</inkml:trace>
  <inkml:trace contextRef="#ctx0" brushRef="#br0" timeOffset="52326.1223">20724 4426 0,'0'0'0,"0"0"15,0 0-15,51 37 16,-4-32 0,16-18-16,-6 3 15,-57 10 1,0 0-16,0 0 15</inkml:trace>
  <inkml:trace contextRef="#ctx0" brushRef="#br0" timeOffset="52614.3453">21334 3958 0,'0'0'16,"0"0"0,0 0-16,42 13 15,-3-5-15,8 3 16,13-11 0,17-8-16,-2-8 15,-1 0 1,3 5-16,-20-7 15,0-9-15,-57 27 16,0 0 0,0 0-16</inkml:trace>
  <inkml:trace contextRef="#ctx0" brushRef="#br0" timeOffset="52997.8862">21447 4106 0,'0'0'0,"0"0"0,-23 85 16,5-11-1,-6 2-15,3 1 16,-6 8 0,1-8-16,11 2 15,-12-13 1,6-8-16,6-2 16,12 5-1,3-11 1,3-8-16,9-18 15,6-3-15,3-34 16,-3-3 0,-18 16-16,0 0 15,0 0-15</inkml:trace>
  <inkml:trace contextRef="#ctx0" brushRef="#br0" timeOffset="53193.3641">21474 4577 0,'0'0'0,"0"0"16,72-3 0,-7-10-16,19-5 15,2-14 1,-12-8-16,1-8 16,11 6-1,-86 42-15,0 0 16,0 0-1</inkml:trace>
  <inkml:trace contextRef="#ctx0" brushRef="#br0" timeOffset="53413.8382">22212 4024 0,'0'0'0,"39"-11"15,21 6 1,8-3-16,15 6 15,10-9 1,-7-10-16,0 2 16,-8 1-1,-16-19-15,-23 8 16,-39 29-16,0 0 16,0 0-1</inkml:trace>
  <inkml:trace contextRef="#ctx0" brushRef="#br0" timeOffset="53652.1936">22287 4217 0,'0'0'15,"0"0"1,-15 82-16,6-3 16,-3 25-16,-3-6 15,0-11 1,6 8-16,-11 3 15,-1 0-15,6-16 16,6-16 0,6-13-16,12-21 15,-9-32 1,0 0-16,0 0 16</inkml:trace>
  <inkml:trace contextRef="#ctx0" brushRef="#br0" timeOffset="53825.7375">22510 4643 0,'0'0'16,"0"0"-1,66 16-15,-1-16 16,6-5 0,34-6-16,-16-31 15,-89 42 1,0 0-16,0 0 15</inkml:trace>
  <inkml:trace contextRef="#ctx0" brushRef="#br0" timeOffset="55758.0816">2828 6281 0,'0'0'0,"0"0"0,62 55 16,-17-12-1,-4-6-15,-5-8 16,-3 0 0,6-13-16,-1-14 15,25-12 1,8-3-16,-5-3 16,-4 0-1,4 0-15,-4 0 16,4 11-16,11 7 15,-11-2 1,-13 8-16,1 11 16,-4 10-1,-5-3-15,-6-2 16,11-3 0,4-7-16,2-1 15,4-5 1,-10-11-1,1 8-15,-3 3 16,11-5-16,13-3 16,11 0-1,-9-5-15,4-9 16,5 1-16,-3-3 16,1 1-1,-1 4-15,-11-2 16,-7 10-16,10 6 15,5 2 1,0 11-16,-8 0 16,2 0-1,4 7-15,11-4 16,-6 2 0,1 6-16,-10 7 15,18 3 1,13 0-1,-1 5-15,3 3 16,30 21-16,21-7 16,-155-59-1,0 0-15,0 0 16</inkml:trace>
  <inkml:trace contextRef="#ctx0" brushRef="#br0" timeOffset="63599.4213">2783 11884 0,'6'-10'15,"-6"10"-15,0 0 16,0 0 0,54 15-16,-25-1 15,-14 1 1,3 1-16,3 3 16,0-6-1,5 0-15,-2 1 16,-3-6-16,-3-1 15,6-14 1,6 12-16,-4-8 16,10-7-1,6-1-15,-1-2 16,4 0 0,3-6-16,-1 0 15,1 4-15,-3 1 16,-4 6-1,-5 8 1,9 11-16,-4 8 16,7 18-16,-3-8 15,-4-5 1,1-9-16,-3-4 16,-1-11-16,7-11 15,-6 1 1,11-9-1,-2 6-15,5-3 16,1-2 0,0-1-16,-7 3 15,4 6-15,-1 7 16,4 6 0,2-3-16,1 5 15,0 0 1,-10 6-16,-2 5 15,-1-8-15,-2 10 16,9-5 0,-1 3-16,4 3 15,-1-1 1,-2 1-16,3-9 16,-1 6-16,7 0 15,2 0 1,10-13-1,-1-11-15,-8-3 16,5-2 0,4-3-16,-4-5 15,9 8-15,-2-1 16,-7 7 0,7-4-16,5 3 15,3-5 1,1 0-16,-10 2 15,0 0-15,-8 6 16,2-6 0,-8 9-16,-4 7 15,-8 16 1,-3-7-16,-7-4 16,1 6-16,-3 0 15,3 2 1,2-12-1,1-4-15,5-10 16,-2-2-16,-6-3 16,0-1-1,-1 4 17,-38 10-32,167-16 15,-140 26-15,11 6 16,4 8-16,9-3 15,23 3 1,60-8 0</inkml:trace>
  <inkml:trace contextRef="#ctx0" brushRef="#br0" timeOffset="81457.3974">9057 13358 0,'0'0'16,"0"0"-16,0 0 15,66 71-15,-31-44 16,16-12-1,-1-1-15,16-6 16,-1-6 0,7-4-16,-1-20 15,10-7-15,8-16 16,6-8 0,-3-5-16,7-13 15,2-3 1,3-11-1,-18-2-15,-8-8 16,-13 2-16,-8 6 16,-10 5-1,-11 0-15,-18 8 16,-9 10 0,-9 6-16,-15 10 15,-12 1-15,-11 12 16,-7 6-1,-12 8-15,1 8 16,-13-3-16,-8 3 16,-12 7-1,-4 6-15,-2 0 16,3 0 0,-9 8-16,-3 3 15,2 2 1,13 0-1,0 8-15,5-5 16,1 6-16,0 12 16,11 0-1,16 3-15,-4 6 16,1 12 0,2 3-16,10 6 15,8 2-15,18 0 16,9 0-1,12-2-15,15 7 16,18-2-16,5-3 16,13-8-1,14-2-15,4-14 16,5-7 0,16-1-16,23-23 15,15-22 1,-128 11-1,0 0-15,0 0 16</inkml:trace>
  <inkml:trace contextRef="#ctx0" brushRef="#br0" timeOffset="86218.7432">7560 11667 0,'0'0'0,"0"0"16,57 29-16,-25 3 15,16 8 1,-12-6-16,2-5 16,1 6-1,3 4 1,5-4-16,-2-9 16,3 3-16,2 0 15,7 0 1,-4 1-16,-5 1 15,-9-2-15,-1 6 16,-5-3 0,-9 2-16,-6-2 15,-6-1 1,-6-9-16,0-1 16,-6-13-1,2-16-15,-10-27 16,-43-10-1,51 45-15,0 0 16,0 0 0</inkml:trace>
  <inkml:trace contextRef="#ctx0" brushRef="#br0" timeOffset="86619.9684">8334 11950 0,'0'0'0,"0"0"16,0 0 0,71 24-16,-23-13 15,5 7 1,-2-5-16,0 1 16,-10 9-1,-5-1-15,-9-9 16,-6 3-16,-6-3 15,-7-10 1,-8 4 0,0 9-16,-8-13 15,-1 2-15,-6 3 16,-9 3 0,-6 13-16,-17-3 15,-25 5 1,-17 14-16,-15 2 15,-15 16-15,-24 3 16,143-61 0,0 0-16,0 0 15</inkml:trace>
  <inkml:trace contextRef="#ctx0" brushRef="#br0" timeOffset="89919.1276">18614 12276 0,'0'0'16,"0"0"-16,95-14 16,-8 4-16,20-3 15,-6-3 1,3-8-16,-6-5 16,6 0-1,1-6-15,-7 4 16,-6 7-1,-9-3-15,13 14 16,-4 0 0,-3 0-1,-8 5-15,2 8 16,-3 5 0,-2 0-16,-13-5 15,-2 3-15,-10-11 16,7 8-16,-4-3 15,-2-2 1,2 0-16,-5-8 16,-12-3-1,-4 0-15,-2-5 16,-3-6 0,0-10-16,-3-3 15,-13-12-15,7-9 16,3 10-1,3-4 1,-3-3-16,-4-6 16,-11-7-16,-23-11 15,-13-6 1,-21-2-16,-20-15 16,-7-6-1,-5 2-15,0 9 16,-13 4-16,-5 9 15,6-6 1,3 11-16,-1 16 16,-2 16-1,0 8-15,2 18 16,-14 8 0,-30 21-16,-9 19 15,-35 8 1,5 13-16,-8 13 15,-4 11 1,18 29-16,4-3 16,8 3-1,27-6-15,15 22 16,3 8-16,3 5 16,17 5-1,13 11-15,3-3 16,11-8-16,9 3 31,54-135-31,-205 508 16,309-399-1,36 18 1,36-21-16,-176-106 16,0 0-1,0 0-15</inkml:trace>
  <inkml:trace contextRef="#ctx0" brushRef="#br0" timeOffset="102674.6523">3462 6410 0,'41'-8'16,"37"-2"-16,38 2 15,15 3 1,12 7-16,-10 4 16,-13-4-16,-16 6 15,-3 8 1,0-11-16,-9 6 16,-14 2-16,-13-5 15,-2 3 1,-7-6-16,1 3 31,-4-3-31,-8 8 16,3-5-16,-19 0 15,7 8-15,-6 3 16,3-1 0,-1 9-16,13 4 15,0-2 1,-4-7-16,4-7 15,9-7 1,8-13-16,7-11 16,11 0-16,-3-2 15,-11-3 1,2 5-16,-2 8 16,-1 5-16,1 9 15,-4 7 1,1 0-1,2-2-15,-2-4 16,5-7 0,1-2-1,2-6-15,-3-3 16,-5-7-16,-7 5 16,-2-3-16,-3 5 15,2 8 1,1 3-16,-10 11 15,-2 2-15,-12 1 16,-6-4 0,-9 9-16,-4-9 15,1 1 1,-9-6-16,-6-5 16,3 3-1,-6-1 1,-3-4-16,1-1 15,2 0-15,0 3 16,-3-5 0,3 0-16,-3 5 15,0-3 1,3 1-16,0-1 16,-3 0-16,9-2 15,-3 8 1,0-1-16,0 4 15,3-1-15,-9-3 16,9 14 0,-6 0-16,0-10 15,3-1 1,-20-34-16,23 29 16,0 0-16,0 0 15</inkml:trace>
  <inkml:trace contextRef="#ctx0" brushRef="#br0" timeOffset="114183.297">2893 5953 0,'0'0'15,"0"0"1,-42 13-16,4 3 16,2-3-16,-6 27 15,-2-14 1,2 16-1,-6-7-15,10 5 16,-10-3-16,3 2 16,-2-10-1,5 3-15,4-5 16,-4 2 0,3 5-16,9 0 15,-2 6-15,5 8 16,0 2-1,-9 6 1,1-6-16,-7 3 16,-9 2-1,7 3-15,-7 6 16,1 15-16,8-7 16,0-1-1,6-2-15,-8 10 16,2-2-1,1 16-15,-4-14 16,6 3-16,0-8 16,7 6-1,8 7-15,0-5 16,-3-5 0,9 13-16,1-8 15,-1 2 1,-9-10-1,-6 8-15,3-2 16,-2 2-16,2-3 16,3-5-1,3 0-15,9 0 16,10-5-16,-1 2 16,3-4-1,3-9-15,6-5 16,2 10-1,1 3-15,0-5 16,3 3-16,3-1 16,3-2-1,3 5-15,3 0 16,-4 3 0,1-3-16,6 0 15,0 3 1,-9-8-16,9 5 15,2 0 1,-2 3-16,-3-3 16,-6-5-1,6-5-15,8 5 16,1-3-16,0-5 16,14-3-1,1 0-15,9-5 16,-10-5-1,4-6-15,-13 1 16,7-6-16,9 0 16,-4-5-1,7 7-15,-4 1 16,1-3 0,-6 0-16,-1 0 15,-11-7 1,-3 1-16,2-4 15,-2-1 1,0 1-16,3-1 16,-4-4-1,1 2-15,0-3 16,-9-3 0,-4 1-16,-2-6 15,3 8-15,-3 6 16,-6-3-16,-6 0 15,9 10 1,-3 1-16,6-4 16,2-4-1,10-6-15,6-10 16,11-22 0,-14-7-1,-33 26-15,0 0 0,0 0 16</inkml:trace>
  <inkml:trace contextRef="#ctx0" brushRef="#br0" timeOffset="114813.2971">2682 10773 0,'0'0'0,"0"0"15,0 0-15,0 0 16,39 21 0,-19 8-16,7-8 15,-9 14 1,9 4-1,-3 1-15,-1 10 16,4-2-16,-3 0 16,9 2-16,-4-5 15,-5 3 1,6-9-16,-3 11 16,0 9-1,-4-12-15,1 1 16,3-14-16,0-7 15,-3 4 1,2-12 0,-8 5-16,-3-14 15,-3 1-15,-6-3 16,0-13 0,-12 5-16,-3 0 15,-6-3 1,-9-5-1,-8-3-15,-13 17 16,-9-14-16,1 0 16,-10 3-1,-23-1-15,-9 6 16,-9 0-16,-6 8 16,-13 11-1,1 10-15,3 16 16</inkml:trace>
  <inkml:trace contextRef="#ctx0" brushRef="#br0" timeOffset="124864.054">2881 14916 0,'0'0'16,"0"0"0,0 0-16,33-3 15,-3 6-15,-3 2 16,-4 6-1,1-1-15,0-2 16,3 8 0,2 3-16,-5 5 15,3-1 1,0-4-16,0-1 16,2-4-1,4-12 1,6-7-16,-9-6 15,5-7 1,1-3-16,-6-3 16,-3-3-16,2 1 15,-2 15 1,3 3-16,-3 1 16,5 20-1,-5 5-15,6 1 16,-3 2-16,2 0 15,1-2 1,-3-3-16,6-11 16,-10-13-16,4-3 15,-6-12 1,3-12-16,0 3 16,-1 3-1,4 8 1,-3 0-16,3 10 0,5 9 31,-2 4-31,0 1 16,-3 8-16,-7 2 15,4-3-15,3 9 16,-6-3 0,3-8-16,2 0 15,-2-11 1,9-8-16,9-10 15,5-3-15,-5-7 16,-1 4 0,-8 6-16,-3 13 15,-6-5 1,-4 13-16,-5 3 16,-3 7-1,6 6-15,-3 3 16,-6 2-1,6-5-15,-9 2 16,3 3 0,-4-8-16,7 1 15,-9-4 1,6-4-16,6-1 16,0 3-16,3 0 15,11 0 1,4 5-16,24 0 15,41-10-15,-101-3 16,0 0 0,0 0-16</inkml:trace>
  <inkml:trace contextRef="#ctx0" brushRef="#br0" timeOffset="128013.0949">6923 16315 0,'0'0'15,"42"6"1,17 4-16,10 14 16,8-8-16,9 8 15,-2 0 1,-4-8-16,-3 2 15,-2 6 1,5 0-16,1-11 16,-1-8-1,-6 3-15,-8-5 16,5-6-16,7-5 16,-1-5-1,-8 0-15,-7 0 16,-2-1-1,2-2 1,9 3-16,1 0 16,-10-3-16,-5 3 15,-3 5 1,-7 5-16,7 1 16,2-1-1,1 6-15,-1-1 16,-2 4-16,-3-4 15,-4-2 1,7 3-16,8-3 16,7-8-1,-1-3-15,-5 9 16,-1-1 0,-2 6-16,14-3 15,3 5-15,-2 6 16,5 4-1,10 1 1,20 3-16,9-1 16,35 9-1,-154-27-15,0 0 16,0 0-16</inkml:trace>
  <inkml:trace contextRef="#ctx0" brushRef="#br0" timeOffset="158145.2771">12724 15400 0,'65'42'16,"-65"-42"-1,57-47-15,44 4 16,0 25 0,6 10-16,7 3 15,2-1 1,-9 1-16,0 3 16,6-6-1,0 0-15,-9 2 16,-11 1-16,-4 0 15,6-1 1,-9-1 0,-14-1-16,-16-3 15,-17 6 1,-12-3-16,-12 5 16,-18-2-16,-6 2 15,-9-2 1,-3 2-16,-3 6 15,-8-3 1,-16 3-16,-15 2 16,-8-47-16,71 42 15,0 0 1,0 0-16</inkml:trace>
  <inkml:trace contextRef="#ctx0" brushRef="#br0" timeOffset="158992.4455">12766 14945 0,'0'0'0,"0"0"16,-27 66-1,12-10 1,9-3-16,-3 2 15,0-10 1,3-10-16,3-9 16,3-7-16,3-11 15,-3-22 1,0-12-16,3-22 16,3-15-1,-9-6-15,-24 0 16,27 69-16,0 0 15,0 0 1,9-153-16,18 108 16,3 21-16,0 8 15,8 16 1,13 8-16,14 0 16,7 2-1,5-4 1,12-6-16,22-3 15,2-2-15,-6-3 16,3-5 0,12 7-16,-9 1 15,-6 5 1,-9-5-16,1 5 16,-4 0-16,-15 0 15,-11 2 1,-16-2-16,-5 6 15,-9 4-15,-10 4 16,-5 7 0,-9 5-16,-3 6 15,-15 16 1,-3 2 0,-6 0-16,-9-2 15,-3-6 1,-5-8-16,-4-4 15,0-17-15,-11-32 16,44 19 0,0 0-16,0 0 15</inkml:trace>
  <inkml:trace contextRef="#ctx0" brushRef="#br0" timeOffset="160099.2124">13575 15427 0,'0'0'0,"0"0"16,0 0-16,0 0 15,-39 60 1,22-44-16,5 0 16,3-5-16,-6-17 15,9 4 1,6-6 0,-3-5-16,3-9 15,3 1-15,6-2 16,0 4-1,0 3-15,3 3 16,0 8 0,-4 2-16,1 8 15,0 14 1,-9 2-16,3 8 16,-9 0-16,3 6 15,-3-6 1,3 5-16,0-2 15,0 0 1,3 5-16,-3-16 16,3 5-16,3-7 15,-3-6 1,0 0-16,9 11 16,-9-19-1,3 3 1,-3-8-16,-3 0 15,0-2 1,0 4-16,3 3 16,-3-5-16,3 8 15,0 0 1,-3 6-16,6 7 16,-3-3-16,3-2 15,-3 5 1,0-2-16,3-1 15,-3 4-15,-3 1 16,3 6 0,0 3-16,0 3 15,-3-1 1,3 3-16,-3-3 16,6 3-1,0 3 1,3-13-16,-3-1 15,3-7-15,0-6 16,-3-8 0,-3-2-16,0-1 15,3-7 1,-12-6-16,-6-4 16,1 4-16,-28-5 15,3-5 1,12 13-16,1 0 15,26 8 1,0 0 0,0 0-16</inkml:trace>
  <inkml:trace contextRef="#ctx0" brushRef="#br0" timeOffset="160564.1005">13334 16321 0,'0'0'16,"0"0"-1,0 0-15,0 0 16,0 0-16,0 0 15,-39 2 1,27 4 0,-5-1-16,-1-2 15,-3 2-15,0 6 16,3-1 0,-3 1-16,4-14 15,-4 14 1,0-3-16,-9 7 15,6-1 1,-8 4-16,-1 3 16,-6 11-16,-9 0 15,-5 8 1,5 2-16,4-10 31,-4-3-31,9 5 16,4 8-16,-1 1 15,0 10-15,-5 8 16,2 2 0,-6 8-16,4-2 15,5 0 1,9-8-16,6-8 16,15-6-16,6-47 15,0 0 1,0 0-16</inkml:trace>
  <inkml:trace contextRef="#ctx0" brushRef="#br0" timeOffset="161000.5293">13664 16554 0,'0'0'16,"45"13"-16,18 0 0,14 3 15,6-3 1,-5-5-1,20-3-15,-3 1 0,-12 2 16,7 2 0,-10 9-1,3-6-15,-8 5 16,-16 1 0,-5 5-16,-9 2 15,-4-7-15,-11 5 16,-3-1-1,-9-12 1,-6-24-16,-9-27 16,-3 40-16,0 0 15,0 0 1</inkml:trace>
  <inkml:trace contextRef="#ctx0" brushRef="#br0" timeOffset="161447.8517">14682 15845 0,'0'0'0,"36"0"16,24 13-1,20 13 1,9 14-16,6 10 16,-5 3-1,-4 0-15,0 0 0,10 3 16,-7-1 0,-3-2-1,-2 0-15,-1-11 16,-3-5-16,-8-8 15,-10-10-15,-11-1 16,-13-15 0,-11 0-16,-6-6 15,-6 0 1,-3 3 0,-3 3-16,0 16 15,-9-19 1,0 0-16,0 0 15</inkml:trace>
  <inkml:trace contextRef="#ctx0" brushRef="#br0" timeOffset="162142.8147">16501 16887 0,'0'0'0,"0"0"16,6 63 0,15-12-16,2-1 15,4-8 1,3-13-16,-6-21 15,-3-13-15,-4-11 16,-2-34 0,-6-22-16,-3-33 15,6-9 1,3-24-16,15 19 16,9 11-1,5 15-15,7 30 16,5 26-1,-2 18 1,-4 19-16,-8 19 16,-6 12-16,0 17 15,-13 21 1,-8 13-16,0 13 16,0 11-16,6 8 15,-6-9 1,6-15-16,5-26 15,10-24 1,6-32-16,5-32 16,-5-53-16,-42 77 15,0 0 1,0 0-16</inkml:trace>
  <inkml:trace contextRef="#ctx0" brushRef="#br0" timeOffset="162750.245">11697 17662 0,'0'0'0,"6"50"15,27 11 1,2-3-16,16-23 16,3-19-1,8-8-15,7-27 16,2-10-16,6-11 15,-8-15 1,-10 2-16,-2 13 16,-9 16-16,-16 11 31,1 10-31,-9 19 16,-3 8-16,8 5 15,4 6 1,0-9-16,-3-7 15,11-19 1,19-35-16,17-36 16,-77 71-1,0 0-15,0 0 16</inkml:trace>
  <inkml:trace contextRef="#ctx0" brushRef="#br0" timeOffset="163094.4078">14581 17382 0,'0'0'0,"0"0"0,89 82 16,-2-16-1,2-5 1,-6-19-16,-8-21 16,-13-26-16,-14-19 15,-21-8 1,-48-26-16,21 58 15,0 0-15,0 0 16</inkml:trace>
  <inkml:trace contextRef="#ctx0" brushRef="#br0" timeOffset="163295.8709">14953 17196 0,'0'0'16,"0"0"-16,0 0 16,39-60-1,-3 17-15,8 4 16,7 10-16,8 13 15,19 2 1,-1 20 0,9 23-16,13 40 15,29 39 1,-3 35-16,-125-143 16,0 0-16,0 0 15</inkml:trace>
  <inkml:trace contextRef="#ctx0" brushRef="#br0" timeOffset="166399.1465">12269 17876 0,'0'0'0,"0"0"16,47 48-1,-2-22-15,5-10 16,7-2-16,-15-25 16,8-18-1,4-11-15,-7-2 16,7-6 0,0 9-16,-7 7 15,-2 16 1,8 19-16,7 12 15,-4 20 1,4 5-16,2 10 16,19-13-1,5-8-15,0-26 16,4-22 0,8-26-16,0-18 15,6-14-15,-14-13 16,-4 16-1,3 10-15,-2 33 16,-4 7-16,-12 16 16,1 13-1,-1 8 1,7 9-16,-1 1 16,-3 1-16,-2-11 15,5-15 1,10-14-16,-1-13 15,-12-14 1,-2 14-16,-1 3 16,9 5-1,-2 2-15,-7 11 16,-11 14 0,-10 7-16,-2 19 15,-3-3-15,-1-3 16,1-7-1,-3-14-15,-1-2 16,-8-25 0,0-4-16,-3-11 15,-30 37-15,0 0 16,0 0 0</inkml:trace>
  <inkml:trace contextRef="#ctx0" brushRef="#br0" timeOffset="167411.472">12706 17768 0,'0'0'0,"74"-8"16,37 5-16,11 9 16,20-6-1,-2 5-15,-3 6 16,-3-4 0,15-1-16,-21-4 15,-3 1 1,-3-14-16,-15-4 15,-18 1 1,-11-4-16,-19 2 16,-8-18-16,-21-11 15,-9-27 1,-21 72-16,0 0 16,0 0-16</inkml:trace>
  <inkml:trace contextRef="#ctx0" brushRef="#br0" timeOffset="167776.8342">14206 17337 0,'0'0'0,"0"0"16,54 0-16,5 2 15,7-7 1,11 2-16,-5 6 16,-13-3-16,-11 11 15,-10-1 1,-11 11-16,-15 6 16,-18 7-1,-18 19-15,-14 5 16,-10 14-1,-23 12-15,-10 1 16,-8 0 0,3-9-16,-13-15 15,99-61 1,0 0-16,0 0 16</inkml:trace>
  <inkml:trace contextRef="#ctx0" brushRef="#br0" timeOffset="168193.9053">13408 17257 0,'0'0'16,"-62"27"-1,-18 10 1,-4 16-16,1 8 15,11 15-15,4-4 16,0-1 0,2 1-16,7-1 15,14-18 1,18-13-16,21-14 16,21-2-1,27 0-15,20-14 16,10-15-16,-1 2 15,12-2-15,4-3 16,2-8 0,3 6-16,1-1 15,5-5 1,9-5-16,9-5 16,-33-1-1,-83 27-15,0 0 16,0 0-1</inkml:trace>
  <inkml:trace contextRef="#ctx0" brushRef="#br0" timeOffset="169941.3953">13813 15207 0,'0'0'0,"-41"0"16,-25-3 0,-2 6-16,2 0 15,4 2 1,-1-2-16,1-6 16,-10 11-1,1-8-15,-1 5 16,7-2-1,-4 7-15,1 9 16,-12-3 0,-7 8-16,4 2 15,6 8-15,-4 3 16,-5 11 0,-6 2-16,2 9 15,-2-7 1,-3-1-16,-6-4 15,5 9 1,16 5-16,-3 8 16,-1-1-16,1-7 15,6 8 1,8 2-16,4 22 16,5-3-1,4 10 1,5 4-16,6 4 15,10-2 1,5-11-16,12-10 16,6-6-16,15-7 15,12-1 1,9-7-16,9-1 16,17-2-16,10-3 15,5 3 1,7 2-16,2 12 15,15 1-15,12-4 16,-2 2 0,-4-11-16,12-2 15,3-11 1,9-7-16,6-6 16,9-11-1,0 6 1,6-11-16,18-5 15,0 8 1,20-14-16,-2 6 16,-10 3-16,16-9 15,-18-4 1,2-4-16,1-10 16,-6-5-16,-10-16 15,-8-3 1,-3-5-16,-3 0 15,-3 3-15,-3-8 16,-15-9 0,-6 4-16,-12-4 15,-14 1 1,-4-11-16,-8-13 16,-19-3-1,-14 1 1,-6-4-16,-22-2 15,-13 8-15,-10-2 16,-15 9 0,-9 1-16,-23-3 15,-10 1 1,-5-6-16,-13 2 16,-2 9-16,-15-9 15,-9-7 1,-3 0-16,3-1 15,-12 6-15,3 8 16,6-24 0,-6 5-16,-6 9 15,11 2 1,4-3 0,9 11-16,-6 0 15,9 7 1,6 4-16,5 18 15,-2 2 1,6 9-16,5 13 16,7 7-1,0 12-15,-1 4 16,4-2-16,11 8 16,7-3-16,5 0 15,6 3 1,7 6-16,5-4 15,6 1-15,6-1 16,6-7 0,0 2-16,9 0 15,6 14 1,12-4-16,-3 1 16,-12-24-1,0 0-15,0 0 16</inkml:trace>
  <inkml:trace contextRef="#ctx0" brushRef="#br0" timeOffset="176996.9242">6977 16466 0,'9'-13'16,"-9"13"-16,0 0 16,0 0-1,41 27-15,-23-17 16,-6-2-16,3 3 16,-3-3-1,0-3-15,-3 3 16,3-6-1,-4-7-15,1 8 16,3-8 0,-3 10-16,6-10 15,0 7 1,-15-2 0,42-13-16,-24-14 15,11 6-15,4-5 16,-3-1-1,8 9-15,-14-3 16,6 7 0,-6-1-16,0 7 15,-6 5 1,2 8-16,-5 1 16,0 4-16,0 3 15,0 6 1,0-6-16,0-2 15,20-6 1,-11-2 0,9 5-16,-9-6 15,3-4-15,-4 4 16,4-2 0,0-8-16,-3 6 15,-3-4 1,-4-2-16,1 8 15,-9-2-15,0-6 16,-3 5 0,3 6-16,-6 0 15,6 2 1,0 3-16,-3-6 16,3 6-1,3-2-15,0-1 16,5-10-1,10 2-15,6-16 16,3-28 0,-36 47-16,0 0 15,0 0-15</inkml:trace>
  <inkml:trace contextRef="#ctx0" brushRef="#br0" timeOffset="185963.1227">3027 6537 0,'0'0'0,"0"0"16,66-5 0,-22 8-16,16 5 15,5 5 1,10-3-16,-1-2 16,6 6-1,13-4-15,14 1 16,-6-9-16,0 17 15,12-11 1,9-3 0,-3 6-16,-6-1 15,12-2 1,-3-2-16,-2-6 16,13 0-16,-5-6 15,-8 4 1,-7-6-16,3 2 15,-9-4-15,-12-6 16,-3-3 0,-8 1-16,-10 2 15,-8 0 1,-13 0-16,-11-2 16,-15 5-1,-13 10-15,-5-8 16,-12 3-16,6 8 31,-17-8-31</inkml:trace>
  <inkml:trace contextRef="#ctx0" brushRef="#br0" timeOffset="187081.631">3551 11924 0,'0'0'0,"0"0"15,68-13 1,-8 13-16,5-3 16,4 13-1,8-4-15,12 4 16,10-2 0,-4-2-16,-3 2 15,15 5 1,6 0-16,-8-2 15,-4 4-15,15 1 16,6 8 0,3-5-16,9 4 15,6 1 1,-12 0-16,6 13 16,3-16-1,-3-5-15,-7 5 16,4-7-16,-9-7 15,-17 1 1,-4-8 0,-3 0-16,-6 6 15,-17-6-15,-16-8 16,-11 10 0,-15-2-1,-13 14-15,-25 12 16,5-26-16,0 0 15,0 0-15</inkml:trace>
  <inkml:trace contextRef="#ctx0" brushRef="#br0" timeOffset="188524.3805">2971 14858 0,'0'0'0,"0"0"16,0 0-1,53 66-15,-23-42 16,0-6 0,-4-2-16,13 5 15,12-5 1,-4 5-16,13-5 16,-1-3-1,-5 1 1,11-9-16,10-2 15,14-6-15,6 6 16,1-1 0,-4-10-16,6 0 15,6-5 1,-6-8-16,1 5 16,5-10-16,3 4 15,-12 4 1,3 5-16,10 2 15,2 3-15,-9 6 16,-3-4 0,3 9-16,-2 7 15,-4-4 1,-12 2-16,3 5 16,-5-8-1,-7 3-15,-2-5 16,-13-1-1,-11-4-15,-1 2 16,1-5 0,-3 7-16,2-10 15,-5 0 1,-6 3-16,-7 0 16,-8-1-16,0-2 15,-3 6 1,-3-9-16,-3 1 15,3-1-15,-6 1 16,0 4 0,-7-2-16,4 6 15,-3-9 1,3 16 0,0-2-16,-3 0 15,-3-1-15,3 12 16,0-9-1,-3-8-15,-3 6 16,9 5 0,-6-14-16,0 1 15,0 5 1,0-5-16,3 0 16,3 10-16,0 3 15,-3-11 1,3-5-16,0 11 15,0 0-15,0 2 16,-3-5 0,0 0-16,0 0 15,0-3 1,-3 6-16,0-11 16,-3 3-1,3 2-15,3 6 16,-3-14-1,6 0-15,-3 1 16,-3 7 0,-3-2-16,9 21 15,-6-16-15,0 0 16,0 0 0</inkml:trace>
  <inkml:trace contextRef="#ctx0" brushRef="#br0" timeOffset="191931.1258">3369 1537 0,'27'11'16,"-27"-11"0,0 0-16,39-19 15,-3 6 1,5 0-16,1 2 15,3 3 1,-1-5-16,1 0 16,-7 2-16,-5-2 15,-6 8 1,-9 5-16,-9-3 16,-9 3-1,-18 21-15,-24 16 16</inkml:trace>
  <inkml:trace contextRef="#ctx0" brushRef="#br0" timeOffset="192161.5098">3468 1960 0,'0'0'15,"0"0"-15,35-2 16,-11-6-1,6 8-15,9-8 16,2-5-16,-2-3 16,-3-5-1,-7-1-15,-5 7 16,-6-1-16,-9 10 16,-27 6-1</inkml:trace>
  <inkml:trace contextRef="#ctx0" brushRef="#br0" timeOffset="192382.9184">3471 2497 0,'0'0'16,"41"-31"-1,22-12-15,14-7 16,3-3-1,10 11-15,-10 2 16,9-2-16,-5-3 16,5 13-1,-6-2-15,-17-3 16</inkml:trace>
  <inkml:trace contextRef="#ctx0" brushRef="#br0" timeOffset="192918.1324">5152 976 0,'0'0'0,"0"0"0,0 0 16,0 0-1,0 0 1,0 0-16,15 53 15,6-32 1,0-7-16,5 9 16,1-1-16,3-7 15,3 1 1,2 0-16,4 3 16,0-11-1,0-6-15,2-10 16,1-2-16,6-11 15,-4-9 1,-2-4-16,-9-3 16,-4 0-1,-11-8-15,0-8 16,0-5-16,-9-3 31,-9-5-31</inkml:trace>
  <inkml:trace contextRef="#ctx0" brushRef="#br0" timeOffset="193706.8638">5557 849 0,'0'0'0,"0"0"16,9 74-1,3-29-15,6 16 16,-1-16-16,1 13 15,0-15 1,-3-4-16,-3-4 16,-9-6-1,-18 8-15,-9 18 16,-20 9-16,-19 10 16,10 29-1,-7-13 1,18-11-16,16-26 15,20-18 1,18-25-16,20-25 16,22-36-1,20-18-15,21-13 16,4-5-16,-7 5 16,-6 16-1,-11 8-15,-10 5 16,-11 24-1,-16 16-15,-11 18 16,-9 5-16,-12 20 16,-9 12-1,-12 16-15,-15 11 16,-8 10-16,-4 11 16,-6-16-1,4-2 1,2-19-16,12-8 15,4-16 1,8 0-16,3-5 16,0-16-1,18-19-15,24-18 16,11-21-16,13-9 16,11 6-1,4 16-15,5 8 16,-2 5-16,-13 11 15,1 0 1,-3 10-16,-4 6 16,7-3-1,-10-3-15,-8-5 16,-3-5-16,-9-21 16,-10-6-1,-11-23 1,-9-14-16,-15-5 15,-26-21 1</inkml:trace>
  <inkml:trace contextRef="#ctx0" brushRef="#br0" timeOffset="193956.2009">4983 1783 0,'0'0'0,"0"0"16,0 0-1,0 0-15,0 0 16,44 42 0,-20-34-16,0 8 15,14 0-15,-38-16 16,0 0-1,0 0 1</inkml:trace>
  <inkml:trace contextRef="#ctx0" brushRef="#br0" timeOffset="194333.1827">5477 2172 0,'0'0'0,"0"0"15,38 37 1,-26-24-16,-3 3 15,-12-5-15,-3-1 16,-12 1-16,-8 7 16,-7 9-1,-9-1-15,-3 6 16,1 5-16,8-2 16,9-6-1,12-6 1,18-7-16,15 3 15,15-3 1,18-8-16,17-8 16,9 0-16,19-6 15,8-4 1,12-11-16,9-6 16,12-13-1,0-12-15,6-7 16,11-15-16,10-13 15,15-21 1</inkml:trace>
  <inkml:trace contextRef="#ctx0" brushRef="#br0" timeOffset="195435.7558">7646 1421 0,'24'-14'15,"-24"14"1,0 0-16,0 0 16,45-2-16,-18-6 15,-1-5 1,4-3-16,6-8 16,5 3-1,7-8-15,-6-6 16,-1 6-1,-2 3-15,-6-1 16,0 3 0,-4 9-16,-2-4 15,0 1-15,0-4 16,2 7 0,-2-4-16,6-5 15,-3-8 1,11-15-16</inkml:trace>
  <inkml:trace contextRef="#ctx0" brushRef="#br0" timeOffset="206320.3979">3619 8207 0,'0'0'16,"0"0"-16,-53-37 15,53 37 1,0 0-16,0 0 15</inkml:trace>
  <inkml:trace contextRef="#ctx0" brushRef="#br0" timeOffset="208332.3418">3063 7828 0,'0'0'0,"0"0"16,0 0 0,-39 0-1,24 3-15,-3-3 16,3 3-16,-11-1 15,5 1 1,-6 2-16,3-2 16,-6 5-16,7 0 15,-1 2 1,6 6-16,3-5 16,-3 7-1,6 11-15,3-2 16,3 10-1,4 0-15,-7-3 16,3 9 0,3 2-1,3-6-15,-6 4 16,3-4-16,3 6 16,3-2-16,6-1 15,6 3 1,-1-3-16,1-2 15,3 0 1,-3-3-16,3-3 16,3 0-1,-6-4-15,2-7 16,4 7-16,-6-4 16,3-5-1,3 0-15,0 6 16,5 2-1,-8 3 1,0-1-16,0 1 16,0 0-1,0-3-15,3 3 16,-1-9-16,7-1 16,0 1-1,6-7-15,2 6 16,4-7-16,6 1 15,2 8 1,4-3-16,-6-5 16,11 5-1,-8 6-15,14-9 16,4 11-16,2-13 16,1 5-1,-13 1 1,4-4-16,8 3 15,4-2 1,2-3-16,-5 2 16,-4-7-16,1-3 15,5 2 1,9-4-16,-2-12 16,-7 9-1,-2 0-15,2-1 16,12 3-1,4 1-15,-7-9 16,3 0-16,-2-4 16,11 4-1,-6 0-15,1 3 16,-4 3-16,0-11 16,1-3-1,5 11-15,-6 0 16,-2-5-1,-1 5 1,3-5-16,1 0 16,-10-3-1,-3-11-15,4-7 0,8 4 16,-8-1 0,-7-6-1,4-14-15,-4 1 16,-6 2-16,1-7 15,-6 2 1,-10 10-16,-5 6 16,-9-3-1,-7 1-15,-11 4 16,-6-5-16,0-13 16,-12-2-1,-3-1 1,-12-7-16,0 4 15,1-2 1,-4 11-16,-6-6 16,-12-10-1,1 3-15,-7-19 16,0 10-16,-8-5 16,-7 6-1,1-6-15,-4-8 16,-5 3-16,-1 0 15,-8 13 1,-6 3-16,-1 0 16,1-6-16,-3 1 15,-7 5 1,1 2 0,3 9-16,-7 2 15,-5 13 1,-6 5-16,9 12 15,-6 1-15,-12 9 16,-3 8 0,8 5-16,-19 2 15,7 17 1,13-9-16,-15 3 16,-3-5-1,9 3-15,3-1 16,0 9-16,3-4 15,9 1 1,3 5-16,2 3 16,10-8-1,3 2 1,11 1-16,7-3 16,3-3-16,-1 3 15,10-3 1,2 0-16,12 0 15,-5-13 1,8 11-16,3 2 16,-11 5-16,-1-7 15,6 7 1,-2 1-16,8 12 16,-6 9-1,7 2-15,5 6 16,-12 5-16,-8 18 15,2 22 1</inkml:trace>
  <inkml:trace contextRef="#ctx0" brushRef="#br0" timeOffset="219381.9728">13325 9183 0,'54'40'0,"-54"-40"16,0 0-1,62-14-15,-23 17 16,-6-11 0,-13 8-16,1-3 15,-9 1 1,-3 2-16,3 0 15,-3-3 1,6 3-16,0 5 16,3 3-16,-1 3 31,1-6-31,3 6 0,-3 2 16,3 0-1,-3-2-15,5-8 16,1-1-1,0 1-15,0-6 16,-3 1 0,0-4-16,5-2 15,7 6-15,3-9 16,3 3 0,2-2-16,-2-6 15,-3-3 1,5 6-16,-5-3 15,-3 0 1,-4 11-16,-5 2 16,-3 3-1,-6 6-15,-3-4 16,0 3 0,0 9-16,0 4 15,0 1 1,-4-1-16,7 1 15,-9-3-15,0-6 16,6 1 0,0-1-16,3-10 15,6 0-15,-21 0 32,56-10-32,-8-11 15,0-11-15,-10 0 16,4 14-1,-6 2 1,5 8-16,-2 5 16,0 6-16,-4 7 15,7 9 1,0 5 0,-4 7-16,-5 1 15,-9-8-15,0 2 16,-3-2-16,-1-3 15,1-18 1,0-11-16,12-10 16,9-14-1,14-2-15,-2-6 16,-4 3 0,-2 5-16,-12 8 15,-7 6 1,-8 10-1,-3 5-15,-3 6 16,-6-1-16,-3 12 16,0 2-1,3 2-15,-6-5 16,-3-2-16,0-3 16,0-3-1,-3-2-15,0-1 16,3-4-16,3 2 15,-3 0 1,0 0-16,0 0 16,0 0-1,0 0-15,0 0 16,0 0 0,0 0-1,0 0-15,0 0 16,0 0-16,0 0 15,0 0 1,0 0-16,0 0 16,0 0-16,0 0 15,0 0 1,0 0-16,0 0 16,0 0-1,0 0-15,0 0 16,0 0-16,0 0 15,0 0 1,0 0-16,0 0 16,0 0-1,0 0-15,0 0 16,0 0 0,0 0-16,0 0 15,0 0 1,21-56-16,-24 54 15,3-1 1,0 3-16,0-3 16,0 1-16,-3-4 15,3-2 1,-3 3-16,3 2 16,0-2-1,-3 5-15,0 3 16,3-3-16,0 0 15,0 0 1,0 0-16,0 0 16,0 0-16,0 0 15,0 0 1</inkml:trace>
  <inkml:trace contextRef="#ctx0" brushRef="#br0" timeOffset="225379.7998">13554 9133 0,'0'0'16,"0"0"-1,0 0-15,0 0 16,0 0-16,36 0 16,-21 0-1,3 5-15,0 3 16,2-3-1,4 8-15,3-2 16,6-8 0,-3-6-16,5 6 15,-5-11 1,-3 10-16,-6-4 16,-4-6-1,-8-3-15,-3 6 16,0 0-16,-3-1 15,-3 4 1,0 10-16,3-6 16,3 14-1,-3-3-15,3 11 16,-3 0-16,6-3 16,3 6-1,0-9 1,0 1-16,9-14 15,2 0-15,4-7 16,3-6 0,0-6-1,2 4-15,-2-9 16,-6 3-16,0 8 16,-3 1-1,0-1-15,-4 10 16,-2 4-16,-3-4 15,0 6 1,3 5-16,0-5 16,3 0-1,-3 3-15,8-6 16,4-5-16,0-5 16,3-8-1,0 2 1,2 0-16,4 6 15,-3-3 1,-4 0-16,-5 3 16,-3 5-1,-6-3-15,0 3 16,-9-2-16,3 4 16,-3 1-1,0-3-15,0 5 16,3 1-16,5-4 15,1 3 1,0 1-16,0-6 16,0 0-1,0 0-15,-3 0 16,3-6 0,-1 4-16,-2-1 15,-3-2 1,0 8-16,0-3 15,0 5 1,-6-5-16,6 0 16,-6 0-16,3 0 15,-3 0 1,0 0-16,0-3 16,0 1-1,-3 2-15,0 0 16,0-6-16,0 6 15,0 0 1,0 0-16,0 0 16,0 0-1,0 0-15,0 0 16,0 0 0,0 0-1,0 0-15,0 0 0,0 0 16,0 0-1,0 0-15,0 0 16,0 0 0,0 0-1,0 0-15,0 0 16,0 0-16,0 0 16,0 0-1,0 0-15,0 0 16,0 0-16,0 0 15,0 0 1,-51 35-16,51-35 16,0 0-1,0 0-15</inkml:trace>
  <inkml:trace contextRef="#ctx0" brushRef="#br0" timeOffset="229182.4678">17099 9228 0,'77'18'16,"-77"-18"0,39 0-1,30 0-15,5 11 16,-11 2-16,-7 0 16,-11 1-1,-4 4 1,-14-13-16,-6 9 15,-3 2-15,0 2 16,0-18 0,5 16-16,10-8 15,9 3 1,8-9-16,-2 3 16,0-12-16,-7 1 15,7-7 1,0 2-16,5-4 15,1 9 1,-4-10-16,-5 0 16,-6 3-1,5 3 1,-2 4-16,-6-2 16,-10-2-16,4 2 15,3 3 1,6-9-16,2-1 15,4 1-15,-6 6 16,-1-5 0,-2-11-16,0 6 15,-1 2 1,13-5-16,-9 2 16,11 1-1,4-6-15,-3-5 16,-13-3-1,1 0-15,-3-5 16,-4-2 0,-5 2-1,-27 37 1,116-119-16,-119 95 16,3 3-1,0 5-15,6-3 16,0-2-1,-3-3-15,-6-2 16,6-3 0,0 0-16,-15-6 15,0-2-15,-6-16 16,-5 6 0,-1-4-16,-3 9 15,-3 5 1,9-21-1,-8 7-15,-10 6 16,-6 6-16,-29-4 16,-27-9-1,-3 7-15,-9-6 32,113 51-32,-343-140 15,230 153-15,-15 19 16,6 8-1,-9-1 1,-6 4-16,15 7 16,18 0-16,12 11 15,14 8-15,16 0 16,8 0 0,10-6-16,11-2 15,15 10 1,9 9-1,12 4-15,12-4 16,6-9 0,15-7-16,2-4 15,13-7-15,5-13 16,1 2 0,0-2-16,-7-6 15,-5-7-15,-7-11 16,-8-8-1,3-3 1,-9-2-16,3 5 16,-7-8-16,4-3 15,0 3-15,9 0 32,-30-5-32,-3 5 0,0 0 15,0 0 1</inkml:trace>
  <inkml:trace contextRef="#ctx0" brushRef="#br0" timeOffset="231391.2898">13870 8320 0,'-9'-76'0,"9"76"15,0 0-15,-12-119 16,21 34-1,6-2-15,9 5 16,5-6 0,10-9-16,12 1 15,17 6 1,9-8-16,4-7 16,5 15-16,21 8 15,15 13 1,0 11-16,3 2 15,6 8 1,-3 11 0,0-2-16,9 7 15,6 6-15,-9 4 16,-3 17 0,0 2-16,-18 6 15,-6 10 1,6 16-16,-6-7 15,-11 12-15,-10 0 16,0 11 0,1 11-16,-10 7 15,-12 1 1,-8 2-16,-9 5 16,-1 9-16,-2 4 15,-6-7 1,-1-8-1,1 0-15,-12 0 16,-3-1 0,-7-9-16,-2-4 15,0-5-15,3-10 16,-6-6 0,3-15-16,-6 0 15,-3-14 1,3-5-16,-3-8 15,-9-3-15,-9-15 16,-3-22 0,27-23-16,-12 71 15,0 0 1,0 0-16</inkml:trace>
  <inkml:trace contextRef="#ctx0" brushRef="#br0" timeOffset="231762.3789">17424 7434 0,'0'0'16,"0"0"-16,38 32 15,-11 2 1,3 17-16,-3 4 15,-7 3-15,-11 14 16,-3-17 0,-6-2-16,-6-10 15,-6-12 1,-5-4-16,-7-1 16,-12-13-1,-24 9-15,-11-9 16,-3 3-1,-19-14-15,-17 1 16,-33-8 0,-17-6-16,160 11 15,0 0-15,0 0 16</inkml:trace>
  <inkml:trace contextRef="#ctx0" brushRef="#br0" timeOffset="232467.4917">13682 7458 0,'0'0'15,"0"0"-15,0 0 16,33 98 0,-21-16-16,-6 5 15,-15 6 1,-6-1-16,-3-7 16,6-14-1,-3-7-15,6-14 16,1-7-1,5-6-15,0-6 16,9-12 0,2-3-16,13-3 15,-3-5 1,12-5-16,0 2 16,-4-3-16,-2-9 15,-6-7 1,6-4-16,3-6 15,0-2-15,-1-17 16,1-10 0,6-5-16,12 0 15,11 0-15,7 2 16,-1 14 0,1 2-16,-1 16 15,12 0 1,1-10-1,-75 34-15,0 0 16,0 0-16</inkml:trace>
  <inkml:trace contextRef="#ctx0" brushRef="#br0" timeOffset="234651.5271">19364 7723 0,'0'0'16,"0"0"-1,63-16-15,-22 0 16,-2 0-16,0-8 16,-1-8-1,1-5-15,3-13 16,8-8-1,-14-16-15,3-8 16,-10-8 0,-8-11-16,-9-15 15,-6-14-15,-9 1 16,-6-4 0,-15-17-16,7 1 15,-13-12 1,-3-6-16,3 1 15,-8-12 1,2 17-16,6-22 16,-6 4-1,7-7-15,-1 4 16,6 34 0,3-16-16,6 2 15,-5 6 1,2 0-16,-3 11 15,-3 20-15,-6 9 16,0 2 0,-5 3-16,5 8 15,3-6 1,3 6-16,7 11 16,2 7-16,-3 8 15,9 3 1,0 3-1,3 10-15,0 5 16,3 17 0,-3-6-16,0 0 15,3 15-15,0-7 16,3 0 0,0-10-16,-3 23 15,-3 3-15,6 10 16,0 11-1,-3-5-15,3 10 16,0-2 0,3 2-16,-3-5 15,0 0 1,0 0-16,0 0 16,0 0-16,0 0 15,-9 48 1,6-38-1,0 6-15,-9-5 16,1 23-16,-1 3 16,-9 6-1,3-6-15,-3 8 16,-3-6 0,6 4-16,4-20 15,5 7-15,3-9 16,9-5-1,0-16-15,9 7 16,11-9 0,13 2-16,3-8 15,5 0 1,4 8-16,9-3 16,2 6-16,4-3 15,-13 3 1,7 2-16,-10-5 15,-11 0 1,-6 3 0,-15-3-16,-9-3 15,-9-2-15,0-1 16,-6 4 0,-6-14-16,0-3 15,-9-5-15,-8-15 16,-1-9-1,-6-18-15,-6 3 16,-5-1 0,5 3-16,7 8 15,2-13-15,0 0 16,9-13 0</inkml:trace>
  <inkml:trace contextRef="#ctx0" brushRef="#br0" timeOffset="241049.5691">2661 8924 0,'-36'23'16,"36"-23"-16,0 0 15,-6 53 1,9-31-16,9 1 16,0 9-1,9-8-15,0-6 16,12 4-1,11 1-15,4 7 16,14-17 0,-8 13-16,5-7 15,-5 5-15,-3-6 16,2 3 0,4-2-16,-1-9 15,4-4 1,-1-9-16,-2 0 15,-7-2 1,-2 0 0,3-1-16,17 1 15,4-8 1,2-14-16,-9 6 16,7 3-16,-7 2 15,13-11 1,5 6-16,-9-8 15,-2 3-15,-7 5 16,-5-6 0,11 11-16,-8 6 15,-4-4-15,-11 14 16,-6 3 0,-16 2-16,7 9 15,-6 1 1,3 9-16,5-5 15,1 7 1,3-5 0,3-2-16,-7-6 15,4-2-15,-3-9 16,8 6 0,7-5-16,2-6 15,13 6 1,-4 0-16,-5 2 15,-6 3 1,5 10-16,1-2 16,-4 0-16,7 3 15,-7-6 1,-2 0-16,-9-2 16,-7-1-16,-2-4 15,-6 4 1,-3-5-1,-1 6-15,1-11 16,0 5 0,-3-5-16,0 3 15,3 2-15,-13-10 16,4 5 0,-3 0-16,-3-3 15,-3 1-15,3-4 16,-3-2-1,0 0-15,0 6 16,0-6 0,6 3-16,-3-3 15,3 5 1,0-5 0,-1 0-16,1 0 15,-3 0-15,3 6 16,-3-4-1,6-2-15,0 3 16,-3 2 0,0-2-16,0 3 15,2-1-15,1-2 16,-3-1 0,-6 1-16,6 2 15,0 14-15</inkml:trace>
  <inkml:trace contextRef="#ctx0" brushRef="#br0" timeOffset="243844.2492">12971 9358 0,'0'0'0,"0"0"16,0 0-16,0 0 15,0 0 1,0 0-1,0 0-15,0 0 16,0 0-16</inkml:trace>
  <inkml:trace contextRef="#ctx0" brushRef="#br0" timeOffset="244679.0184">13117 9299 0,'0'0'15,"0"0"-15,0 0 16,0 0 0,0 0-1,44-5-15,-35 8 16,6 10-16,-3 3 16,-6 5-1,3-5-15,-3 0 16,0-6-16,-3-4 15,0-1 1,0 3-16,3-3 16,9-2-1,3 7-15,2-4 16,4-4-16,0 4 16,6-12-1,2-2-15,1-2 16,-3-3-1,0 2 1,-3-5-16,-1 0 16,4-2-1,3 12-15,3 4 16,-1-1-16,-2 11 16,0 0-1,2 3-15,1 4 16,-3-4-1,-3 8-15,-1-4 16,-2 1-16,3-8 16,-3-5-1,14-1-15,10-4 16,0-9 0,11 3-16,-5-8 15,2 1-15,-2-4 31,5 3-31,-2 3 16,8 5-16,-8-3 16,-4 14-1,-11-3-15,-6 3 16,-7-3 0,1 5-16,-9-5 15,0 8-15,3-3 16,5 8-16,-11-5 15,0 0 1,-6-5-16,3 2 16,-9-7-1,-3 4-15,-3-7 16,-3 0 0,-3 2-16,3-2 15,11 5 1</inkml:trace>
  <inkml:trace contextRef="#ctx0" brushRef="#br0" timeOffset="246780.9572">18346 9678 0,'0'0'15,"0"0"1,81 18-16,-28-23 15,1-3-15,-1 3 16,7-17 0,-16 4-16,10-1 15,-15-2 1,2 0-16,-2 13 16,12 3-1,-7 0-15,1-11 16,-3 8-16,-7 8 15,-8 0 1,0-3 0,-3 1-16,0-4 15,-4 4 1,-2-6-16,0 0 16,-3 2-16,6 4 15,0-4 1,-1 4-16,1-3 15,-3 2-15,6 3 16,-6-11 0,0 9-16,-6-1 15,-1 0 1,1 1-16,-3 4 16,-3-2-1,-3-5-15,-3 8 16,3-9-16,-3 12 15,3-6 1,-3 0 0,-3 0-16,3 0 15,0 0-15,0 0 16,0 0 0,0 0-16,0 0 15,0 0 1,0 0-1,0 0-15,0 0 0,0 0 16,0 0 0,0 0-16,0 0 15,0 0 1,0 0-16,0 0 16,0 0-16,0 0 31,0 0-31,0 0 0,0 0 15,0 0 1,0 0 0,0 0-16,0 0 15,0 0-15,0 0 16,0 0 0,0 0-16,0 0 15,0 0-15,0 0 16,0 0-1,0 0-15,0 0 16,0 0 0,-41-40-16,35 40 15,0 0 1,6 0-16,-6-3 16,9 3-1,-6 6-15,-3-12 16,0-2-1,3 3-15,-3 3 16,-9-1 0,3-18-16,-6 7 15,9-1-15,9 15 16,0 0 0,0 0-16</inkml:trace>
  <inkml:trace contextRef="#ctx0" brushRef="#br0" timeOffset="248700.9318">16605 2807 0,'223'-8'15,"3"16"1,-11 5-16,-1-10 16,-12 2-1,-2-5-15,-10-8 16,-8-5-1,-4-3-15,10-5 16,-6-8 0,8-3-1,-5 6-15,-10 4 16,4 1-16,2-5 16,13 13-1,-10-1-15,4 4 16,-22-11-16,1-8 15,-3 31 1,-6-20-16,2-3 16,-14-3-16,-12 5 15,6 1 1,-9 4-16,12 1 16,0 0-1,-6 10-15,-9 3 16,-12 0-1,-15-8-15,-18 16 16,-14 6 0,-16 1-16,-8 9 15,-12-3 1,-13-5 0,-11 5-16,-6-7 15,-3 2-15,-6-1 16,-6-9-16,9 10 15,-3-3 1,-2-21-16,8 18 16,-9 4-16,3-6 15,6 0 1,-9-14 0,6 4-16,-3-20 15,-18-17 1,24 39-16,0 0 15,0 0-15</inkml:trace>
  <inkml:trace contextRef="#ctx0" brushRef="#br0" timeOffset="257477.7616">13465 9220 0,'0'0'0,"0"0"15,77 21 1,4-16-16,5-2 16,-6-8-1,-5 2-15,2-5 16,4 0-1,17 0-15,-3-10 16,6-1 0,12 1-16,9-1 15,-6 3 1,-1491-2-16,2956 13 16,-1486-6-16,-6 0 15,-8 1 1,-10 2-16,-5 5 15,5 1 1,-5 4 0,-4 6-16,-11-3 15,-10 1 1,-2 4-16,-9 1 16,-1 2-16,1 0 15,-3 1 1,0-6-16,0 2 15,8-5-15,-8 6 16,-3-6 0,-6 1-16,-6-6 15,-3 0-15,-6-8 16,-3 2 0,0 6-1,9-2-15,-21-6 16,3 2-1,0-1 1,3-1-16,3 2 16,3-4-1,0 2-15,-3-3 16,3 9-16,-3-6 16,-6 5-1,3 3-15,0-3 16,-3 1-16,0-4 15,6 4 1,-3-1-16,3 0 16,-3-2-1,9 0-15,-6 2 16,0 1-16,3-1 16,0-2-1,-3-6 1,-14-18-1,2 5-15,15 24 16,0 0-16,0 0 16</inkml:trace>
  <inkml:trace contextRef="#ctx0" brushRef="#br0" timeOffset="260158.0717">20227 7273 0,'0'0'0,"0"0"16,0 0 0,24 79-16,-27-31 15,3-1-15,-9 4 16,-12 10-1,9-14-15,-8-2 16,8-10 0,6-9-16,-3-10 15,0-16 1,6-16-16,12-18 16,-3-14-1,-3-13-15,3-5 16,11 8-1,7-3-15,0 5 16,6 6-16,20-3 16,-2 6-1,15-4 1,11 17-16,-9 5 16,-2 5-16,5 21 15,-32 11-15,0-16 16,-9 16-1,-9 11-15,-7 23 16,-17 8 0,-5 19-1,-10 3-15,-21-6 16,-14 5-16,-10-15 16,9-3-1,-5-11-15,2-16 16,10-12-1,11-22-15,12-19 16,10-4-16,5-9 16,18-8-1,5-5-15,31 6 16,24 7 0,20-2-16,30-1 15,30 9 1,9-11-16,17 19 15,16-6 1,-25-8-16,4-8 16,-30 1-1,-27-3-15,-21 5 16,-32-3-16,-30 11 16,-33 10-1,-33-10-15,-17 32 16,56 5-16,0 0 15,-102-45 1,-29 72-16,18-6 16,27 5-1,29 14-15,13-11 16,20 16 0,24 8-16,12 10 15,3 11 1,-6-2-16,0 21 15,6 18 1,-12 10-16,-3 22 16,-12 5-1,-18-15-15,-12-20 16,-5-7-16,-4-24 16,3-42-1,48-40-15,0 0 16,0 0-16,-110 122 15,104-276 1,18 9-16,15 2 16,18-3-1,14-5-15,-59 151 16,0 0-16,0 0 16</inkml:trace>
  <inkml:trace contextRef="#ctx0" brushRef="#br0" timeOffset="260454.278">22028 7305 0,'0'0'0,"0"0"16,-30 60-16,6 38 15,6-2 1,7 4-16,-10-2 16,9-32-1,12-18-15,0-17 16,9-20 0,9-19-16,-1-50 15,37 10 1,-54 48-16,0 0 15,0 0 1</inkml:trace>
  <inkml:trace contextRef="#ctx0" brushRef="#br0" timeOffset="261379.3427">22233 7384 0,'0'0'0,"0"0"16,0 0-1,0 0-15,48 77 16,-42-46-16,-3 6 15,3-2 1,-12-11-16,12-9 16,-9-4-1,0-14-15,-3-5 16,0-13 0,18-16-16,-3-8 15,0 3-15,14-3 16,13 8-1,3 3 1,17 7-16,-5 17 16,6 20-1,-4 11-15,-11 6 16,-9 10 0,-19-8-16,-5 5 15,0 1-15,-27-12 16,-20-7-1,-16-8-15,4-8 16,-1 0-16,3-5 16,19-11-1,17 3-15,24-16 16,17-14 0,22-17-16,0-14 15,-16-14-15,-17-28 31,0 29-31,-12 12 16,-6 75-16,0 0 16,51-156-16,-37 130 15,4 23 1,3 6-16,-3 2 16,-6 8-1,9-2-15,5-6 16,16-2-1,18-8-15,11-11 16,-2 3-16,-4-9 16,-8-1-1,-1 4-15,-11 11 16,-10 11 0,1 15-16,-12 9 15,-6 18 1,0 18-16,-18 17 15,0 15-15,-12 11 16,-9 7 0,-3 12-1,-3-6-15,13 8 16,-7 0-16,3-13 16,12-6-1,12-7-15,-3-6 16,6-11-16,0-23 15,3-18 1,-12-57-16,0 14 16,0 0-1,0 0-15</inkml:trace>
  <inkml:trace contextRef="#ctx0" brushRef="#br0" timeOffset="261579.8054">22281 7061 0,'0'0'15,"0"0"1,0 0-16,50 74 16,4-18-1,17-1-15,-71-55 16,0 0-16,0 0 15</inkml:trace>
  <inkml:trace contextRef="#ctx0" brushRef="#br0" timeOffset="267913.7566">13063 3582 0,'-6'-53'16,"6"53"-16,0 0 15,51 24 1,-30-16-16,0 5 16,2-2-16,4 2 15,9 11 1,8-6-16,16-2 16,8 5-1,4-2-15,8-8 16,13-11-1,14-16-15,-3-19 16,21-15 0,21-11-16,-15-13 15,-6-8 1,6 3-16,-6 2 16,-15 19-16,-3 15 15,9 28 1,-12 1-16,3 30 15,-3 11 1,7 10 0,-10-6-16,-15 4 15,3-14-15,13-10 16,-1-17 0,0-12-16,9-11 15,6-8 1,0-6-16,18 4 15,12 2-15,-6 7 16,0 9 0,0 13-16,-15 0 15,9 0 1,3 6-16,-4-3 16,10-9-16,3 9 15,-15-6 1,12-2-16,9 5 15,-6 3 1,5-3 0,-5 5-16,0-2 15,15 5-15,0 3 16,11-6 0,1 3-16,2-8 15,10-5 1,8 18-16,4-13 15,2-2 1,7 2-16,-13-3 16,6-2-16,-8 5 15,8 0 1,-17-5-16,-15 2 16,-13 11-16</inkml:trace>
  <inkml:trace contextRef="#ctx0" brushRef="#br0" timeOffset="280563.9394">12397 3373 0,'-27'37'16,"27"-37"-16,0 0 15,0 0 1,0 0-16,0 0 15,62 11 1,-14-17-16,5-4 16,7 2-1,5 0-15,4 8 16,14-5-16,7-1 16,-1 4-1,-3-1-15,0 1 16,10 2-1,-1 0-15,-3-3 16,-6 3 0,4 0-1,5 3-15,3 2 16,-6-5-16,-5 2 16,11-2-1,6 6-15,0-6 16,-2 0-16,11 5 15,-3-10 1,-6 10-16,9-5 16,12-5-1,-3 5-15,3-8 16,6 0-16,3 0 16,3 0-1,12-3-15,-6 1 16,11 10-1,-5-8-15,-12-3 16,9 9 0,9-1-1,-6-2-15,11-1 16,-8-4-16,21-6 16,11 3-1,13-11-15,8 3 16,0-14-16,-5 4 15,8-4 1,12-4-16,4-6 16,-4 2-1,3-2-15,-9-10 16,4 7-16,-13-10 16,12 5-1,-11-3-15,5 11 16,-21-2-1,-2-3-15,-10-11 16,-8-5 0,-12-1-16,-27 1 15,-21 8 1,-9-8-16,0-5 16,-20-11-1,-22 5-15,-17-3 16,-12 12-16,-21 4 15,-15-13 1,-18-7-16,-18-1 16,-5 19-1,-4 0-15,-15 8 16,-17-3 0,-12-19-16,-9 6 15,3 8-15,-4 5 31,-14-5-31,-6-13 16,-6 13-16,-14-3 16,-1 13-1,3 9-15,-24 4 16,-3 1-16,-20 10 16,2-5-1,-11 8-15,15 0 16,-4 0-16,-2 5 15,-1 3 1,1-3 0,14 8-16,0 3 15,10-3-15,-7 3 16,0-11-16,4 6 16,-10 10-1,13-8 1,-16 3-16,0 5 15,-14 0 1,3 21-16,-16-13 16,13 16-1,-10 0-15,4 10 16,-9-15-16,5 18 16,-5-8-1,15 0-15,-4 3 16,7-3-1,-16 3-15,16 5 16,-1 8-16,10 13 16,-7 3-1,7 0-15,2 11 16,4-6 0,14 3-16,18 0 15,9 5-15,18 5 16,12-10-1,9 10 1,6-18-16,17 13 16,19 1-1,11 7-15,3 13 16,10-5-16,8 13 16,3-5-1,6 5-15,3 1 16,9 10-16,3 2 15,6-5 1,9-10-16,15 2 16,14-8-1,22 9-15,-1-1 16,10-21-16,11-5 16,21-3-1,9-8-15,9 0 16,12-10-1,-137-48 1,292 129-16,-113-107 16,-4-20-1,16 12 1,-7-7-16,19 15 16,-10 15-16,-193-37 15,0 0-15,0 0 16</inkml:trace>
  <inkml:trace contextRef="#ctx0" brushRef="#br0" timeOffset="295834.249">12902 3529 0,'42'-10'16,"41"-1"-1,66 3 1,18-8-16,9-5 16,5 16-1,-14-19 1,-9 16-16,8-3 16,-11 1-16,9-17 15,-1 4 1,-8 9-16,6 4 15,-6-3-15,5-3 16,7-5 0,-9 7-16,8-2 15,-14 1 1,9-1-16,-3-8 16,-1 5-16,4 4 15,-12-12 1,-3 1-16,9 4 15,-10 1 1,19 5 0,-9 1-16,0 4 15,-7 0 1,-2-7-16,0 7 16,6-5-16,-9-5 15,-6 5 1,-3-5-16,-9 0 15,0-3-15,12 8 16,-12 3 0,-3 0-16,12-3 15,-9 3 1,-6-16-16,15 10 16,-6 6-16,-12-3 15,-3 3 1,0-3-16,-6 5 31,-6-12-31,0 12 16,1 6-16,-16-3 15,-18-8-15,-8 8 16,-4-3 0,-2 9-16,-9 2 15,-4 0 1,-5 0-16,-6 2 15,-9-2-15,-4-16 16,-5 16 0,-6 8-1,3-8-15,-6-2 16,0-4-16,-3 6 16,3-2-1,3-11-15,-3 13 16,3 0-16,0 0 15,-3 2 1,3-4 0,-3-14-16,3 16 15,-3-6 1,0 12-16,6-22 16,-6 24-16,0-14 15,0 12 1,3-4-16,-3 4 15,0 2-15,0-8 16,-3 0 0,3 0-16,2 8 15,-2-8 1,3-8-16,-3 10 16,3 4-1,0-6-15,3-6 16,-9 6-1,3 0 1,0 0-16,0 6 16,-3-6-16,6-16 15,-6 8 1,0 2-16,-3 14 16,3 0-1,3-10-15,-3 2 16,0 0-1,0 0-15,0 0 16</inkml:trace>
  <inkml:trace contextRef="#ctx0" brushRef="#br0" timeOffset="300181.7209">22635 778 0,'0'0'0,"0"0"15,0 0 1,0 0-16,57 45 16,-34-24-1,-2 3-15,0-3 16,6-8-16,9-5 15,5-8 1,10-16-16,-1 8 16,1-10-1,-6 2-15,-1 0 16,4 8 0,3 0-16,-7 3 15,-8-3 1,-12 8-16,-15 8 15,-18 8-15,-21 5 16,-9 8 0,-17 8-1,-19-8-15,-8 8 16,9 0 0,11-8-16,12-5 15,16-3-15,8 0 16,21 1-1,27-12-15,38-2 16,22-16-16,56-69 16,0 27-1,-12-8-15,-21 5 16,-36-5 0,-23 5-16,-33 0 15,-36 11 1,-48 5-16,-26 13 15,-12 11 1,18 13 0,17 16-16,28 13 15,23 21-15,27 19 16,12 10 0,12 19-16,-4 13 15,7 27-15,-3-3 16,-3 13-1,0-3-15,-6-18 16,-1-2-16,-8-22 16,-3-21-1,-9-19-15,-6-23 16,-3-35 0,-14-18-16,-19-37 15,-15-27 1</inkml:trace>
  <inkml:trace contextRef="#ctx0" brushRef="#br0" timeOffset="301537.0973">23201 1323 0,'0'0'0,"0"0"16,-24 77-1,3 2-15,-12 8 16,9-5-1,-2-8-15,2-21 16,9-18-16,-3-17 16,3-18-1,-3-18-15,12-27 16,15-27 0,21-26-1,18-31-15,5-12 16,19-1-16,11 1 15,-6-7 1,-5-5 0,-4 5-16,1 39 15,2 27-15,-5 21 16,-4 24 0,13 29-16,-7 16 15,-9 21-15,-2 3 16,-9 10-1,2-5 1,1 3-16,-1-5 0,-2-14 16,-12-5-1,-12-14 1,-7-2-16,-20-10 16,-29-17-16,-28-18 15,-23 13 1,83 32-1,0 0-15,0 0 16,-140-66-16,75 53 16,26 21-1,21 5-15,9 24 16,9 8-16,3 21 16,9 14-1,3 4-15,-9 4 16,3-9-1,-3-5-15,-3 0 16,-3-21 0,0-10-16,-3-22 15,0-13-15,-12-8 16,-9-22 0,-24-4-1,-20-14-15,-1-5 16,1 0-1,11-13-15,19 13 16,17 8-16,33 0 16,24 16-1,35 0-15,36 8 16,6 2 0,3 11-16,-9 8 15,-17 0-15,-19 13 16,-35-2-1,-21 10-15,-39 0 16,-39 5-16,-17 3 16,-24 8-1,-9 0-15,9-8 16,29 0 0,22-2-16,32-12 15,36-1 1,38-15-1,28 1-15,35-16 16,21-7-16,-9-14 16,-18-1-1,-27 1-15,-23 5 16,-34 11-16,-26 13 16,-32 8-1,-49 29-15,-17 6 16,0 17-1,14 15-15,10-1 16,18 8 0,11 0-16,15 5 15,9 13-15,9-7 16,-2 2 0,11-7-16,0-9 15,9 3 1,-1-16-16,4-8 15,3-18 1,3-16-16,-3-6 16,-3-10-1,0-8 1,-6-8-16,-3-8 16,-9-13-16,-9-18 15</inkml:trace>
  <inkml:trace contextRef="#ctx0" brushRef="#br0" timeOffset="301944.8492">23864 1362 0,'0'0'0,"0"0"16,45-2-16,-15 2 15,-1 10 1,7 9-1,12 5-15,-1 13 16,4 5-16,3-5 16,-7 11-1,-2 7-15,-15 6 16,-4 5-16,-8 3 16,-3 3-1,-9 2-15,0-6 16,-9-1-1,6-17-15,-6 0 16,-3-21 0,0-5-16,-3-16 15,-6-8-15,-14-11 16,-43-18 0,-23-21-16,-30-11 15,125 61 1,0 0-1,0 0-15</inkml:trace>
  <inkml:trace contextRef="#ctx0" brushRef="#br0" timeOffset="302295.9111">23846 1677 0,'0'0'0,"0"0"16,81-21-16,-25 13 16,10 3-1,2 2-15,-8-2 16,-7 2-1,-8-5-15,-18 8 16,-18-5-16,-27 10 16,-33 11-1,-29 0-15,-3 13 16,8 0 0,19 3-16,20-3 15,15-2 1,18-4-16,12 1 15,15-3 1,9-5-16,14-16 16,39-10-1,7-25-15,26-15 16,12-19 0,-131 69-16,0 0 15,0 0-15</inkml:trace>
  <inkml:trace contextRef="#ctx0" brushRef="#br0" timeOffset="304418.2166">22820 2831 0,'32'45'16,"-32"-45"-1,0 0-15,0 0 16,63 42 0,-27-29-16,-1-5 15,-5-5-15,9-3 16,-13-11 0,4 3-1,-9-21-15</inkml:trace>
  <inkml:trace contextRef="#ctx0" brushRef="#br0" timeOffset="304824.1102">22927 3206 0,'0'0'0,"38"24"16,10 11-1,0 4 1,-1-10-16,-11-2 16,-12-14-16,-9-10 15,-9 13 1,-12-8-16,-36 5 16,-18 8-16,1 8 15,2 21 1,16 3-16,17-8 15,18 3 1,15 2 0,12-8-16,6-4 15,2-15 1,1-4-16,3-14 16,2-23-16,13-30 15,3-15 1,17-30-16,13-10 15</inkml:trace>
  <inkml:trace contextRef="#ctx0" brushRef="#br0" timeOffset="305867.1832">23957 2579 0,'0'0'0,"-36"27"16,-30 18-16,-20 13 15,3 6 1,11-9-16,16-15 16,11-6-1,12-5-15,12-10 16,7 2-16,8 0 15,12 0-15,14 8 16,10 1 0,9-12-16,20 1 15,31-9 1,14-5-16,-3-12 16,-12-12-1,1 0-15,-13-7 16,-11-3-16,-13-16 15,-17 5 1,-12-2 0,-18-3-16,-15 16 15,-12 5 1,-9 8-16,-3 11 16,-11 10-16,-1 19 15,-3 13 1,4 16-16,2 18 15,6 11-15,7-5 16,5 2 0,6-18-16,3-5 15,9-24 1,-3-3-16,-3-13 16,-20-8-1,-25-3 1,-11 8-16,8 3 0,9 8 15,13 10 1,8 6 0,18 13-16,6-6 15,6 20-15,9-12 16,6-7 0,0-11-16,-3-6 15,0-17 1,-1-12-16,-8-4 15,3-22-15,6-18 16,3-3 0,15-14-16,3 14 15,11 0 1,7 6-16,-3 15 16,2 8-1,-8 19-15,-6 7 16,-10 1-16,-11 15 31,-6 6-31,-6 2 16,-3-7-16,-6-1 15,0 3 1,0-5-16,3-8 16,3-3-16,0-7 15,3 2 1,3-14-16,9-4 15,9-22 1,26-16-16,25-23 16,8-22-16</inkml:trace>
  <inkml:trace contextRef="#ctx0" brushRef="#br0" timeOffset="307348.7378">24314 2857 0,'0'0'15,"0"0"1,15 61-16,-4-19 16,4-7-16,-3-3 15,0-17 1,0-4-16,0-11 15,3-3 1,6-12-16,14-36 16,-2 1-16,-6 10 15,6 14 1,-4 31 0,4-5-16,-12 11 15,-3 7-15,-18 19 16,-21 8-1,-27 13-15,-14 17 16,-1 1 0,4 1-16,5 8 15,13-6 1,11-10-16,12-14 16,15-10-16,6-16 15,3-7 1,6-17-1,9-16-15,11-31 0,19-24 16,20-8 0,22-24-16,11-21 15,15 0 1,-21-14-16,-6 30 16,-26 11-16,-24 10 15,-4 13 1,-11 11-1,-9 21-15,-12 21 16,-12 24 0,-12 21-16,-15 16 15,-20 10 1,-10 9-16,-2-3 16,2-3-16,7 0 15,5-13 1,12-8-16,13-2 15,8-6-15,12-6 16,18-1 0,20 1-16,34-9 15,23-4 1,15-10-16,-8-2 16,-10-14-1,-15 2-15,-14-7 16,-24 0-1,-21 0-15,-24-3 16,-6 3 0,0-19-16,3 11 15,0 29 1,-3 6-16,-2 17 16,-4 6-16,-3 8 15,-9 14 1,-5 10-16,-10 5 15,-3 8-15,-5-8 16,-4-5 0,10-6-16,17-15 15,3-11 1,12-13-16,10-16 16,-4-8-1,-3-8-15,-6-21 16,0 16-16,24 21 15,0 0 1,27-29 0,53 24-16,4 10 15,-10 16-15,-11 8 16,-7 16 0,-11-3-16,-9 6 15,-4-14 1,-11-7-16,-21-16 15,0-11-15,0 0 16,0 0 0</inkml:trace>
  <inkml:trace contextRef="#ctx0" brushRef="#br0" timeOffset="309694.5065">20316 365 0,'-86'-3'15,"-78"-26"1,-50 0-16,0 0 16,-24-5-1,12-14-15,-27 3 16,-6 3-16,-9-3 16,-21 0-1,6 29-15,10 16 16,-19 0-1,6 0-15,-6 0 16,1 0 0,-4 0-1,27 0-15,-15 0 16,-2 3-16,-1 13 16,6 26-1,6 19-15,24 5 16,3-3-16,27 6 15,15 26 1,20-13-16,25 14 16,11-6-16,18 5 15,9 16 1,0 0-16,12 0 16,-12 27-1,8-6-15,13 3 16,3 29-1,15-19-15,14 9 16,25 2 0,20-24-1,21 1-15,12-6 16,15-8-16,17-8 16,25 0-1,17 13-15,9-5 16,18 6-16,33 7 15,3-13 1,18-3-16,5-12 16,7 15-1,20-24-15,13-16 16,32 1-16,18-9 16,12-13-1,32-15-15,22-4 16,26-4-1,12-12-15,3-17 16,-3-12 0,18-2-1,15-13-15,18-16 16,-9-5-16,-16-22 16,-37-7-1,-4-16-15,-24-3 16,-8 0-16,-22-16 15,1-13 1,-39 0-16,-6-8 16,-24-29-1,-23-3-15,-43-10 16,-26-9-16,-44 12 16,-34-14-1,-56 180-15,0 0 16,0 0-1</inkml:trace>
  <inkml:trace contextRef="#ctx0" brushRef="#br0" timeOffset="319459.5759">3518 6479 0,'128'-50'0,"-128"50"16,98-13-1,54-19-15,15-5 16,-6 8-1,11-3-15,-17 11 16,3 2 0,11 6-16,-11 2 15,-15 1-15,0 10 16,-15 3 0,-15 2-16,-9 5 15,-21 1 1,-83-11-16,0 0 15,0 0 1</inkml:trace>
  <inkml:trace contextRef="#ctx0" brushRef="#br0" timeOffset="320011.1028">3560 12024 0,'0'0'0,"0"0"16,98 11-1,-15-6-15,22 6 16,17-9-1,12-15-15,14-16 16,28 21 0,-3-13-16,20 5 15,0-2 1,4 2-16,-1 2 16,4 7-16,-7 7 15,-8 2 1,-10 11-16,-23 1 15,-27 9 1,-27 22 0,-26 11-16,-72-56 15,0 0-15,0 0 16</inkml:trace>
  <inkml:trace contextRef="#ctx0" brushRef="#br0" timeOffset="320566.1038">3985 15212 0,'0'0'0,"69"-10"16,17 7-16,6 6 15,19-9 1,8 1-16,-6 0 16,-3-11-1,-3-3-15,12 4 16,-12-12-16,-15 11 15,-2-8 1,-4 3 0,-12 0-16,-2 3 15,-13-6-15,-2 3 16,0 13 0,-1-6-16,4 4 15,-60 10 1,0 0-16,0 0 15</inkml:trace>
  <inkml:trace contextRef="#ctx0" brushRef="#br0" timeOffset="324363.9588">3122 9180 0,'39'16'0,"-39"-16"16,51 19 0,8-1-16,-2 3 15,-7 6 1,-2-3-16,-9 2 16,-1 3-1,1 3-15,9 2 16,8-5-1,10 3-15,-4-3 16,1-2 0,5 2-1,9 0-15,4 0 16,-1-5-16,-8-6 16,5 4-1,6-7-15,16-1 16,-4-12-16,3 1 15,-6 2 1,15-7-16,4-1 16,-7 0-16,9 6 15,6-8 1,-12-3-16,3 10 16,6-7-1,6 2-15,-12 1 16,6 4-1,4-2-15,-7-8 16,-6 1 0,15 1-16,-3-10 15,-9 0 1,-9-2-16,6-6 16,0-2-1,-11-1-15,-4-12 16,0-1-16,-11-13 15,-10-11 1,-14-4-16,-13-4 16,-11-4-16,-18 4 15,-6-2 1,-18-8-16,-9-13 16,-12 13-1,0-6-15,-11-7 16,-10-8-1,-11 5 1,-13-5-16,-8-3 16,-6 0-16,-1 6 15,-5 12 1,-9 4-16,-3 2 16,-3 0-1,-3 13-15,-9 8 16,14 14-1,-8-1-15,-12 11 16,9-5-16,0 7 16,-6 9-16,3 10 15,3 8 1,-6 3 0,-12 7-16,6 6 15,3 13 1,0-2-16,0 7 15,9 1 1,-6-1-16,0-7 16,18 10-16,6 3 15,-12-9 1,6-1 0,11 7-16,-5 0 15,0 5-15,6 8 16,11 6-16,7 8 15,0 12 1,-10 7-16,10-4 16,23 8-16,-2 9 15,17 7 1,3-5-16,1 0 16,8 5-1,15 11 1,0-6-16,9-7 15,15 0-15,12-1 16,9 1 0,2-6-16,7-8 15,6-10 1,8-3-16,13 3 16,8-3-16,9-5 15,7-11 1,-4-2-16,21-11 15,6-8 1,0-18-16,-3-1 16,12 4-1,6-12-15,-12-4 16,3 2-16,3-3 16,-12-5-1,-8 0-15,-1-5 31,-3 0-31,-9-3 16,-8 2-16,-19-12 16,3 2-16,-2 3 15,-4-8 1,-11 3-16,-9 2 16,-10-3-1,-17-2-15,-3 5 16,-6 6-16,-6-6 15,-9 3 1,9 21-16,0 0 16,0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2:48:44.8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6435 4995 0,'-66'0'15,"66"0"1,0 0-16,-80 58 16,21-10-1,-1 10-15,-8 21 16,-4 1-16,4 7 15,5 11 1,13 10 0,14 9-16,12-9 15,15-5-15,15 3 16,18 5 0,9-10-16,14-11 15,19-13 1,11-19-16,6 3 15,7-3-15,8-24 16,6-5 0,6-13-16,0-11 15,4-15 1,5-9-16,3-20 16,-9-9-1,-12-10-15,-3-6 16,-3-4-1,-14-1-15,-16-11 16,-14-7 0,-10 0-16,-11 5 15,-12 5-15,-12 3 16,-9 3 0,-15 4-16,-9 7 15,-8 12 1,-16 3-16,-8 11 15,-10 15-15,-17 11 16,-6 16 0,-4 26-16</inkml:trace>
  <inkml:trace contextRef="#ctx0" brushRef="#br0" timeOffset="9410.7325">11149 8762 0,'48'27'16,"-48"-27"0,0 0-16,48 69 15,-19-22 1,1 11-16,-3-7 16,-3-4-1,6-7-15,-7-3 16,-2-5-1,0-6-15,0-7 16,0-3-16,3-9 16,2 1-1,4-8-15,6-8 16,11-7 0,-2-12-16,9-7 15,-1-9 1,-2-17-16,-7-9 15,-5-21-15,0 10 16,0 6 0,2 6-16,7 1 15,2 7 1,1 4-16,0 11 16</inkml:trace>
  <inkml:trace contextRef="#ctx0" brushRef="#br0" timeOffset="12235.4628">13557 7638 0,'-3'3'16,"3"-3"-16,0 0 15,48 23 1,-21-7-16,-3-5 16,-1-1-1,-5 1-15,-6-3 16,-6 0-16,3-6 15,-3 4 1,0-9-16,0-10 16,3-3-1,6-8-15,2-10 16,4-1-16,9-7 16,-3 2-1,6-2-15,-1-3 16,10-10-1,-42 55-15,0 0 16,0 0-16</inkml:trace>
  <inkml:trace contextRef="#ctx0" brushRef="#br0" timeOffset="25717.3739">19409 5767 0,'0'0'0,"0"0"16,0 0-1,44 16-15,-23-8 16,9-8-1,-6 0-15,8-8 16,10-5 0,6 0-16,-1-6 15,10 14-15,0-11 16,-4-2 0,-2-6-16,-1 8 15,-5-8 1,-6 0-16,-7-2 15,1-1 1,-6-4-16,0-1 16,-9 3-16,5 0 15,-14-3 1,0 3-16,-6 0 16,-6-14-1,3 6-15,-6-10 16,-3-1-1,0 8-15,-6 1 16,1-1 0,-1 6-16,-3 5 15,-3 2-15,0 3 16,0-2 0,-8-1-16,-4 6 15,-3-3 1,6-2-16,-8 10 15,5-10 1,-6 18-16,-2 5 16,-1-2-1,-6 10-15,1-2 16,-4 2-16,6 6 16,4 7-1,5 1-15,3 7 16,7 6-1,-1 2-15,0 6 16,3 0 0,-6-1-16,1-2 15,-4 0-15,6 6 16,0 2 0,4 2-16,8 9 15,0-11 1,0 5-16,6-5 15,3-8 1,3 0-16,0-5 16,3-6-16,12 6 15,-9-8 1,9 0-16,3-6 16,3 14-1,5-6-15,4 1 16,3-6-1,12 3-15,-1-11 16,-2 0 0,6 1-16,-4-6 15,-2-3-15,-9 0 16,5-5 0,1-3-16,6-7 15,-6-9 1,-36 19-16,0 0 15,0 0-15</inkml:trace>
  <inkml:trace contextRef="#ctx0" brushRef="#br0" timeOffset="49566.1092">3450 11881 0,'-24'-34'16,"24"34"0,0 0-16,-72-16 15,13 3 1,-15 5-16,2 11 15,10-3 1,-7 13-16,-2 0 16,-4 6-16,-11 10 15,6 0 1,5 8-16,4 3 16,-19 10-1,-11 11-15,0 2 16,6 3-1,-3-10-15,-4-1 16,13-4 0,18-4-16,8-7 15,22-6-15,5 1 16,12 7 0,0-5-16,0 0 15,-11 6 1,-7 2-16,-3 2 15,1 14 1,2 18-16,-12 17 16,-2 9-16,-10 4 15,7 5 1,-1-1-16,-2-1 16,14-4-1,7 14-15,5-16 16,12-9-1,6-7-15,3-2 16,0 2-16,12 5 16,-2 3-1,-1 5-15,15 3 16,-1 0 0,10 2-16,3-7 15,6 4 1,9-9-16,5-14 15,-5 0 1,21-8-16,2-5 16,16-1-16,8-9 15,-12-4 1,10 6-16,2 2 16,12 4-1,6-1-15,-8 5 16,-10 1-1,24-1-15,12-2 16,-12-8-16,12-14 16,3-15-1,3-16-15,-5 5 16,13-8 0,1-5-1,-18 8-15,9 0 16,6 0-16,-9 5 15,6 8 1,0-2-16,-6 10 16,-5 5-16,8-2 15,-3 2 1,-3 8-16,9-10 16,0 0-1,-15-3-15,12 2 16,9-18-1,-12 1-15,6-7 16,3-1 0,-18-9-16,6-2 15,0-9-15,-6-2 16,-6 6 0,3-9-1,-3-7-15,-3-6 16,-5-3-16,2-2 15,6-2 1,-6-4-16,-11 1 16,5-9-1,0-2-15,-3 3 16,-11-5-16,-4 2 16,-3 0-1,7 2-15,-4-10 16,-5 0-1,-7 0-15,1-10 16,-1-6-16,3-10 16,4-3-1,-13-3-15,-11-7 16,-3-1 0,-13 8-16,1-5 15,-3 0 1,0-10-16,-6 5 15,-7 5 1,-8 5-16,-9 0 16,-6-2-16,-12 5 15,-8 3 1,-10-1-16,-3 6 16,-2-5-1,-7-3-15,3 2 16,1 1-1,-7-6-15,-5-2 16,-10-3-16,-5 8 16,-1 0-1,7-5-15,-10-6 16,1 11 0,-9 3-1,-4 0-15,-2-11 16,6-8-16,-10 5 15,4 6 1,0-1-16,3-12 16,-7 7-1,-2 1-15,3 2 16,2 2-16,4 1 16,-9 5-1,-6 8-15,5 3 16,1 2-1,0 5-15,-6 9 16,0-3 0,8 13-16,-5 5 15,-6 6-15,12 7 16,-1 3 0,1 6-16,-12-3 15,6 2 1,8 3-16,10 3 15,0 0 1,-4 2-16,-2 3 16,9 8-16,-1 0 15,4 3 1,-1 5-16,1 0 16,3 5-1,8 3-15,10 2 16,2 1-1,3 7-15,4-7 16,5 18-16,39-37 16,0 0-1,0 0-15</inkml:trace>
  <inkml:trace contextRef="#ctx0" brushRef="#br0" timeOffset="51688.1138">4706 12175 0,'0'0'16,"0"0"-1,-36 11-15,-3-17 16,4 4 0,-10 2-16,0 5 15,-2 6 1,2 7-16,3 9 15,7-1-15,8 11 16,3 5 0,9 9-16,9 17 15,6 9 1,6 3-16,6-9 16,3-2-1,9-3-15,6-5 16,-1-8-16,7-11 15,6-13 1,5-8-16,10-7 16,-7-12-1,7-10-15,5-10 16,4-1 0,11-18-16,-11-5 15,-7-6 1,-11-2-16,-9-14 15,-16 4-15,-14-7 16,-9-4 0,-11 2-16,-7 6 15,-21 7 1,-6 3-16,-11 16 16,-4 8-1,1 8-15,8 8 16,21 7-16,12 14 15,21 11 1,-3-19-16,0 0 16,0 0-1</inkml:trace>
  <inkml:trace contextRef="#ctx0" brushRef="#br0" timeOffset="52791.2306">1619 15228 0,'0'0'15,"0"0"-15,39-58 16,15-8-1,-4-6-15,13-7 16,5-8 0,15 7-16,10-7 15,-4-3-15,3 3 16,9 2 0,4 6-16,-4 10 15,-9 0 1,3 3-16,7 5 15,-1-5-15,-9 3 16,-15 2 0,10 0-1,-7-8-15,-3 0 16,-2 0-16,-10 1 16,-11 2-1,2-3-15,-2-3 16,6-2-16,-1 5 15,-5-2 1,-4 10-16,-2 0 16,-6 3-1,-4 8-15,4-3 16,-6 13 0,-7 11-16,-5 8 15,3 8 1,-3 5-16,-9 11 15,-3 12-15,-7 14 16,-5 19 0,0-48-16,0 0 15,0 0 1</inkml:trace>
  <inkml:trace contextRef="#ctx0" brushRef="#br0" timeOffset="53624.0005">3351 16511 0,'0'0'15,"0"0"1,57-127-16,-27 32 15,0-11-15,11 3 16,-2-13 0,-3-1-16,2 1 15,1-6 1,0 3-16,2-8 16,-5-3-1,0 1-15,-6-9 16,-1 14-16,-5-3 15,3 5 1,-6 1-16,3 4 16,5 1-1,4 5-15,-3 5 16,3 0 0,-4 5-16,-2-2 15,0 5-15,-6 6 16,0 10-1,-4-8-15,-2 5 16,0 8 0,0 9-16,3 1 15,0 7 1,-3 1-16,6 6 16,-4 3-1,13 13-15,-3 3 16,6 2-16,-15-18 15,-18 50 1,0 0-16,0 0 16</inkml:trace>
  <inkml:trace contextRef="#ctx0" brushRef="#br0" timeOffset="56111.6183">12218 11966 0,'0'0'15,"0"0"1,-39 35-16,4-4 16,-10 9-16,3 8 15,1 12 1,-7 4-16,6 7 15,-2-2 1,5 5-16,6 6 16,6-6-1,10-6-15,8-1 16,6-15 0,12-1-16,8-6 15,7-14-15,15 1 16,3-13-1,26 5-15,6-17 16,7-12 0,-1-8-16,-8-6 15,-4-10 1,-14-5-16,-7 0 16,-11-11-16,-18-3 15,-6-8 1,-6-4-16,-12-9 15,-6-5 1,-3 10-16,3 3 16,-3 6-1,-3 5-15,6 15 16,6 11 0,-2 11-16,5 8 15,8 7-15,4 1 16,6 16-1,-15-19-15,0 0 16,0 0 0</inkml:trace>
  <inkml:trace contextRef="#ctx0" brushRef="#br0" timeOffset="57825.2127">10271 13543 0,'0'0'0,"63"-40"15,23-31 1,12-14-16,-11-7 16,-10 12-1,1-2-15,2 3 16,6-1-16,-2 4 16,-13 7-1,0 5-15,1 6 16,5 11-1,-2 2-15,-7 0 16,-11 2-16,-13 6 16,-8 8-1,-3 0-15,-1 13 16,-5 6 0,-27 10-1,0 0-15,0 0 16</inkml:trace>
  <inkml:trace contextRef="#ctx0" brushRef="#br0" timeOffset="58645.0506">13048 14109 0,'0'0'0,"0"0"15,-21-77 1,4 27-16,2 0 16,-9 2-1,3 1-15,-3-12 16,0-1-1,1 1-15,-10-9 16,-3 4 0,0-18-16,-11-3 15,2 1-15,1 12 16,-7 3 0,-3 9-16,-2 4 15,-4 8 1,13 3-16,2 6 15,3 7 1,13 0-16,29 32 16,0 0-16,0 0 15</inkml:trace>
  <inkml:trace contextRef="#ctx0" brushRef="#br0" timeOffset="66175.2395">12658 13064 0,'0'0'16,"0"0"-16,21 53 16,-12-5-1,-3 7-15,-3 1 16,3-6-1,-9-5-15,15-5 16,0-9-16,3-2 16,0-5-1,3-8-15,-1 0 16,7 0 0,3-6-16,6 4 15,11-6 1,1-3-16,-6-5 15,-4 5 1,4 1-16,-12 1 16,-6-1-16,0-1 15,-10 6 1,-2 2-16,-3 5 16,-6 11-1,-9-2-15,9 7 16,3 3-1,-3 0-15,6-8 16,0 1-16,3-7 16,0-4-1,3-1-15,-3-7 16,3 0 0,3 2-16,6 3 15,2 2 1,1 6-16,3 0 15,-9 0-15,3-3 16,-3 0 0,-4-5-16,-5 0 15,-3 0 1,-3 7-16,0 7 16,-6-7-1,-3 4-15,3 7 16,-3-5-1,3-2-15,3 4 16,0-9 0,3-4-16,0 3 15,0 1 1,0-9-16,-3 0 16,6-5-16,-3 0 15,3 5 1,0-2-16,0-1 15,0-2-15,-3 0 16,3 3 0,-3-1-16,0 1 15,6-1 1,-6-2-16,3-2 16,3-1-1,6 3-15,-3-27 16,-12 19-1,0 0-15,0 0 16</inkml:trace>
  <inkml:trace contextRef="#ctx0" brushRef="#br0" timeOffset="66983.4267">13397 13673 0,'0'0'0,"0"0"16,-39 0-16,6 0 16,-12-3-1,10 3-15,2-5 16,-6 5 0,4 0-16,-4 10 15,-3 3 1,7 1-16,-1 4 15,9-2-15,-3 10 16,1 9 0,8 5-16,-3-3 15,12 2 1,6 12-16,3-12 16,12 4-1,9 4-15,0-4 16,3 7-1,-4 0-15,7 0 16,-3 3-16,3 3 16,-6-9-1,3-2-15,-4-10 16,4-9 0,0-5-16,6-13 15,6-10 1,2-12-16,-2-7 15,3-5 1,2-9-16,1-10 16,0-2-16,-6-1 15,-10-2 1,-2-3-16,-9 0 16,-6 8-1,-3 11-15,-9 2 16,0 6-16,-6 4 15,-3-1 1,0 1-16,-2-4 16,-4 0-1,-3 2-15,3 5 16,0 6 0,9 13-16,12 0 15,0 0 1,0 0-16</inkml:trace>
  <inkml:trace contextRef="#ctx0" brushRef="#br0" timeOffset="72504.5631">4003 11773 0,'0'0'15,"0"0"-15,0 0 16,-41-24-16,11 24 15,-6-2 1,36 2-16,0 0 16,0 0-1</inkml:trace>
  <inkml:trace contextRef="#ctx0" brushRef="#br0" timeOffset="74757.6168">3238 12027 0,'0'0'15,"0"0"1,-74-3-16,26 3 16,1 6-1,5 7-15,-3-5 16,-5-8-16,2 5 15,-14 3 1,2-3-16,-5-2 16,2 5-1,1-3-15,-1 6 16,4-1 0,-10 6-16,4 0 15,2 3-15,1 4 16,11 7-1,-14 1-15,2 1 16,-8 10 0,-1 1-16,4 7 15,5 5 1,-2 12-16,8-1 16,-5 3-1,14-6-15,4 1 16,11 2-16,3 5 15,3 14 1,9-9-16,3 1 16,7-5-1,-4-1-15,6 11 16,0 11 0,-3 2-16,-9 0 15,0 3-15,6 13 16,0 6-1,-3 2-15,-5 16 16,2 5 0,-3 13-16,9-13 15,3-15 1,6 10-16,12-19 16,9-15-16,15-27 15,5-13 1,4-11-16,-12-13 15,2-3 1,13 3-16,-15 0 16,6-2-1,5 12-15,-8 4 16,6-1 0,5 16-16,13-13 15,2-8-15,-8-11 16,0 1-1,-4 7-15,10 0 16,5 3 0,7 8-16,5 5 15,-11-2 1,14 15-16,0-7 16,16 5-16,-4-8 15,-12-8 1,7-6-16,17-5 15,3-12 1,-6-4-16,-5-10 16,14 0-1,9-6-15,-9-4 16,9 2 0,6 2-16,-15-5 15,9 3-15,3 0 16,3-5-1,3-3-15,3 5 16,-3-7 0,-6-6-16,9 8 15,6 2 1,-3 4-16,6-1 16,-9 0-16,3 0 15,3-5 1,3 0-16,-15-10 15,6-6 1,-6 0-16,-6-5 16,-9-5-1,0 2-15,12-5 16,-14 0 0,-13-1-16,0-4 15,3-11 1,1-3-16,-7-10 15,-18-8-15,-2 8 16,-4-6 0,4 6-16,-16 0 15,-2-6 1,-6-10-16,-7-2 16,1-4-1,-3 1-15,-1-11 16,-11 3-16,-6-1 15,-3 9 1,6-3-16,-12 0 16,0 0-1,0 3-15,-4-6 16,-5 14 0,0 4-16,-8-9 15,-1 4-15,9-2 16,-18-5-1,0 10 1,-3 5-16,-3 6 16,0-3-16,-8-5 15,-1 13 1,0 6-16,-3-6 16,1 3-1,-4 5-15,3 2 16,-8 1-16,-4 0 15,-5 5 1,-7-6-16,6-2 16,4 3-1,-4 0-15,13-3 16,-4-3 0,-6-2-16,1-1 15,-7-1-15,4 1 16,2 4-1,-3-4 1,4-1-16,-10-1 16,1 5-16,-7 0 15,10 11 1,-7 0-16,7 3 16,-4-3-1,4 5-15,-10 3 16,4 0-16,-4 2 15,-2 1 1,2 13-16,7 0 16,-10 2-1,4-2-15,-1 7 16,4-4 0,2 5-16,10 2 15,-4 0-15,4 9 16,-1-1-1,-3 5 1,1 4-16,5 7 16,6-8-16,-5 0 15,5 1 1,42-14-16,0 0 16,0 0-16</inkml:trace>
  <inkml:trace contextRef="#ctx0" brushRef="#br0" timeOffset="79368.3064">4506 12548 0,'0'0'16,"0"0"-1,0 0-15,0 0 16,21-53-16,-12 35 16,0 10-1,0-5-15,0 2 16,3-8-1,0 12-15,0-4 16,-6-2 0,-4 5-16,4 2 15,-3-4-15,0 2 16,3 0 0,-6 0-16,0-3 15,-3-2 1,0-3-16,3-2 15,0 5 1,-3-6-16,3-5 16,3 3-1,-3-3-15,0-10 16,0 10-16,3 0 16,0 3-1,-3 0-15,3 2 16,0-2-1,3 3-15,-3-3 16,-6 2 0,9-2-16,-3-6 15,6 4 1,0-1-16,0-5 16,3 2-1,-6 1-15,0 2 16,6 3-16,-9-8 15,3 8 1,-3-3-16,3 3 16,-1 2-1,1-2-15,3 0 16,-3-6 0,3 1-16,3-3 15,-3-6-15,6 9 16,0-6-1,0-2-15,3 5 16,-4-6 0,1 4-16,-6 1 15,3 7-15,-6-4 16,3 3 0,0 6-16,0-1 15,-6 3 1,0-2-16,0-1 15,-3 6 1,0 3-16,-3-9 16,3 8-1,0 4-15,0-7 16,3 6-16,3-13 16,0 5-1,-3 0-15,6 3 16,-6-3-1,3 3-15,-3 3 16,6 2 0,-7-3-16,1 8 15,-3 1 1,3 2-16,-6-3 16,0-2-1,6 5-15,-3 0 16,0 0-16,0 0 15,0 0 1,0 0-16,0 0 16,0 0-1,0 0-15,0 0 16,0 0 0,0 0-16,-23 55 15,17-47-15,-6 3 16,6 2-1,0 6-15,-6-1 16,3 3 0,-6 3-16,9 5 15,-3 0 1,3 0-16,-12 3 16,7-3-16,-1 3 15,-3 0 1,3 5-16,-3 10 15,-3 1 1,6 5-16,-3-8 16,3 3-1,6-9-15,-2 9 16,2-6-16,0-2 16,9 8-1,0-4-15,0 4 16,0 0-1,-6 2-15,3 0 16,-6 1 0,0 1-16,3 7 15,0-1-15,0 0 16,-3-2 0,6-11-1,-6-6-15,6 4 16,-3-12-16,-3-2 15,3-2 1,3-9-16,0-2 16,0-5-1,6 2-15,3-2 16,-3-3-16,0 2 16,-3 1-1,3-3-15,-6 0 16,0-3-1,-6 8-15,0-5 16,0 0 0,0 0-16,-6 3 15,9-3-15,-3-3 16,3-8 0,3 1-16,-6 2 15,12-6 1,-6 1-16,3-8 15,3-6 1,0-2-16,3-5 16,-6-6-1,0-5-15,0 0 16,3 2-16,0-2 16,-3-2-1,-3-1-15,0-8 16,3 1-1,-3-1-15,-6-10 16,3 2 0,6-7-16,0 2 15,-3 3-15,3 5 16,3-5 0,0-1-1,-3-1-15,2-4 16,4 6-16,-3 8 15,0-1 1,3-2-16,3 6 16,0-6-1,0 0-15,-3 13 16,0-5-16,-3 8 16,3 3-1,6 0-15,-4 4 16,-2 7-1,0-4-15,-3 9 16,0 4 0,-3 1-16,3 0 15,0 5-15,-3-3 16,6 6 0,-6-5-1,3 4-15,-3 4 16,0-1-16,-3 0 15,0 6 1,0 0-16,-3 5 16,3-8-1,0 0-15,0 0 16,-27 50-16,15-26 16,0 2-1,-6 6-15,7-3 16,-1-3-1,0 6-15,0 5 16,-3 0 0,0 6-16,6 2 15,-3 5 1,6-3-16,3 1 16,0 5-16,6-5 15,-3 2 1,3-5-16,0 0 15,-3 2 1,3 1-16,-3 5 16,-3-3-1,-3-2-15,3-3 16,3 2-16,-3-10 16,9 6-1,-9-11-15,9-1 16,0-4-1,6-3-15,-9-3 16,3-3 0,-6-5-16,3 1 15,3-4 1,-3 4-16,3-4 16,-9-7-1,3 2-15,-6 3 16,3 5-16,-3-5 15,3 0 1,-3 3-16,-3-1 16,3 1-16,3-6 15,-6 3 1,3 0-16,-3-5 16,1-1-1,2 1-15,3-3 16,-6 0-1,3 3-15,3-1 16,3-2 0,0-2-16,3-1 15,-3-2-15,0 5 16,0 0 0,50-35-16,-26-2 15,-24 37 1,0 0-16,0 0 15</inkml:trace>
  <inkml:trace contextRef="#ctx0" brushRef="#br0" timeOffset="84323.3299">10057 12281 0,'-47'-29'16,"47"29"-1,0 0-15,-60-19 16,18 9-16,-2 12 16,-7 14-1,-20 16 1,-13 10-16,-8 17 15,6 9-15,-7 22 16,-5 11 0,9-1-16,6 25 15,5 4 1,16 19-16,2 6 16,13 7-16,11 3 15,12 0 1,24-13-16,21-5 15,21-9 1,8-7-16,10-14 16,5-13-1,16 11-15,20 0 16,-9-6-16,-3 4 16,-14 1-1,-4 4-15,6-4 16,-5 1-1,-1-5-15,-14-9 16,-12-7 0,-1-3-16,-5-3 15,3 0 1,5-7-16,10-9 16,-1-13-16,1 1 15,-4 7 1,1-3-16,0 1 15,8-1 1,-2-15-16,8 2 16,-8-2-1,2-11-15,7 5 16,2-5 0,6-5-16,4 0 15,-4-3-15,3 0 16,13 3-1,2-9 1,0 4-16,0-9 16,13-10-16,5-13 15,-12-3 1,3-2-16,9-4 16,-9 4-16,-8-6 15,-1-3 1,6-4-16,0-1 15,-9 0 1,1 3-16,2 2 16,3 6-1,-3 5-15,-8-5 16,-1 0-16,-9 2 16,1 0-1,-4 11-15,-2-5 16,-1-3-1,3-5-15,1-8 16,-1 2 0,-5-2-16,2-5 15,-2-6 1,-1-8-16,9-2 16,-5 2-1,-1-15-15,-5-4 16,2-7-16,-5-13 15,5-14 1,-5-2-16,-13-8 16,-8-3-1,-18 8-15,-12 0 16,-15 3-16,-12-5 16,-12-4-1,-6 1-15,-11-11 16,-7 3-1,1-5-15,-10-6 16,3 1 0,-2-6-16,-1 10 15,1 14 1,-7 0-16,-2-8 16,-9 0-16,5 2 15,1-2 1,2 5-16,-11 11 15,-6 2 1,-7 3-16,4-5 16,-12 8-1,-3 5-15,-7 10 16,4 1 0,-12-6-16,-6 8 15,6 9-15,6 9 16,-15 6-1,3 6 1,3 7-16,-9 0 16,3 3-16,6 3 15,-3 4 1,-9-4-16,9 5 16,-3 8-16,-6-3 15,18 5 1,6-2-16,-3 2 15,-3 1 1,15 10-16,0-8 16,2 5-1,4 0-15,9-4 16,8-1-16,7 5 16,2-5-1,7 0-15,11 0 16,13 11-1,38-3-15,0 0 16,0 0 0</inkml:trace>
  <inkml:trace contextRef="#ctx0" brushRef="#br0" timeOffset="86923.7513">12111 12538 0,'0'0'16,"0"0"-1,0 0-15,0 0 16,-3-51-16,6 33 16,0-9-1,6-2-15,0-5 16,0-6 0,-1 0-1,-2-12-15,3-9 16,-3 2-16,-3 4 15,-6 5 1,6-6 0,-9 3-16,6-2 0,-6-6 15,0-3 1,6 6 0,-6 3-16,1 7 15,2 0-15,0 3 16,3 6-1,-3-1-15,3-10 16,3 10 0,0-2-16,0 2 15,-1-2-15,-4-1 16,-1 6 0,-3 3-1,3 5-15,-3 2 16,3-2-16,0 3 15,-3-1 1,6 4-16,-3 4 16,-6-2-1,0 2-15,-3 1 16,3 5-16,0-1 16,-6-2-1,6 6-15,0 2 16,3 3-1,3 2-15,1 3 16,-1-3-16,0 6 16,3-3-1,6 5-15,-6-5 16,5 8 0,-2 5-1,6 6-15,-6 7 16,0 11-16,0 3 15,-3 5 1,0 3-16,-3-1 16,3 1-16,0 0 15,-3-3 1,3 2-16,-3-4 16,6-1-1,6 3-15,-3 2 16,6-2-1,0 6-15,0-9 16,0-2 0,0 5-16,0-3 15,0 11-15,-6 0 16,2 2 0,-5 4-1,-3-4-15,0 3 16,3-7-16,-3-1 15,3 5 1,3 4-16,0 2 16,-6-11-16,0 0 15,-6 0 1,6 1-16,0-9 16,3 0-1,-3 3-15,3-5 16,6 0-1,-6-6-15,0-5 16,3-5-16,-3-3 16,-3-5-1,3-5-15,-3-6 16,0-3 0,-3-9-16,0 4 15,0 0 1,3-5-16,-3 0 15,0 0 1,3-2-16,-6-6 16,3 0-16,0-2 15,0 2 1,3-3-16,3-7 16,3 2-1,-3-13-15,3-5 16,3-3-1,0-6-15,0 4 16,0-4-16,-3-7 16,3 8-1,0-8-15,-3-8 16,-3 2 0,0 6-16,-3 0 15,-3 5 1,0-3-16,0-5 15,-3-7 1,-3 1-16,0 7 16,6 1-1,-6 9-15,3-11 16,0 3-16,-3 0 16,6-3-1,6 5-15,-6 4 16,0 1-1,-3-2-15,6 8 16,-6-2 0,-3 4-16,6-2 15,0 8-15,0 11 16,3 2 0,-3 6-1,0 4-15,0 9 16,3 0-16,-5 7 15,5-4 1,2 10-16,-2 2 16,0-10-16,0 0 15,0 0 1,21 64-16,-15-35 16,3 5-1,3 11-15,0 11 16,-3-1-1,0 4-15,0 1 16,-3 4-16,3 10 16,-3 5-1,0 1-15,-3-3 16,-3-1 0,-6-10-16,6 6 15,0-1 1,-3 1-16,0-6 15,0-8 1,3 3-16,3-3 16,3 6-1,3 2-15,17 5 16,-26-71-16,0 0 16,0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58:03.8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3313 8543 0,'0'0'0,"0"0"0,0 0 16,36 34-1,-13-21-15,-5 11 16,0-5 0,-6-3-16,3-6 15,-3-5 1,3-5-16,-3-5 15,2-5 1,10-17-16,3-2 16,6-11-16,8-5 15,-2 3 1,0 10-16,-6 0 16,-1 1-1,-17 15-15,-18 8 16,3 8-1,0 0-15,0 0 16</inkml:trace>
  <inkml:trace contextRef="#ctx0" brushRef="#br0" timeOffset="370.0096">3390 8971 0,'0'0'0,"0"0"16,0 0-16,-9-53 15,27 37 1,0 16 0,3 8-16,0 3 15,2 5-15,-2-3 16,-9 3-1,0-8-15,3-13 16,0-9 0,6-9-16,14-14 15,1-3-15,3-8 16,2 6 0,-2 2-16,-3 3 15,0-2 1,-36 39-16,0 0 15,0 0-15</inkml:trace>
  <inkml:trace contextRef="#ctx0" brushRef="#br0" timeOffset="627.3241">3935 9082 0,'0'0'0,"0"0"15,0 59-15,21-6 16,0-11 0,8-5-16,4-13 15,-3-8-15,5-22 16,4-7 0,-3-5-16,3-17 15,8-10 1,13-34-1,-60 79-15,0 0 16,0 0 0</inkml:trace>
  <inkml:trace contextRef="#ctx0" brushRef="#br0" timeOffset="926.7027">4744 9029 0,'0'0'0,"0"0"15,45-23-15,6 12 32,11-5-32,-2-13 15,-4-5-15,4-9 16,-4-10-16,7 6 15,-10-3 1,-2 7 0,-9-4-16,-19-9 15,-23 56-15,0 0 16,0 0 0</inkml:trace>
  <inkml:trace contextRef="#ctx0" brushRef="#br0" timeOffset="1392.513">5611 8768 0,'0'0'0,"0"0"0,0 0 15,32 74-15,-17-19 16,0 1 0,9 5-16,9-19 15,-4-18 1,4-14-1,-3-15-15,3-24 16,-7-13-16,7-19 16,6-5-1,5-11-15,-5 3 16,0 8 0,-9 18-16,-1 19 15,-2 5 1,-6 24-16,0 13 15,-3 9-15,-3 4 16,-7 0 0,-2 4-16,-3-1 15,0 2-15,6 1 16,3-8 0,9-8-16,9-8 31,6 0-31,-1-19 15,13 22-15,-48-11 16,0 0-16,0 0 16</inkml:trace>
  <inkml:trace contextRef="#ctx0" brushRef="#br0" timeOffset="1623.2382">6736 8879 0,'0'0'0,"0"0"16,0 0-1,53 39-15,-26-25 16,12-9 0,-1-16-16,7-7 15,-9-9-15,-1-4 32,-8-17-32,-3-10 0,-21-8 15,-30-3 1,27 69-16,0 0 15,0 0-15</inkml:trace>
  <inkml:trace contextRef="#ctx0" brushRef="#br0" timeOffset="1928.4283">5060 8566 0,'0'0'15,"0"0"-15,6 67 16,18-22 0,11-8-16,25-19 15,-60-18-15,0 0 16,0 0-16</inkml:trace>
  <inkml:trace contextRef="#ctx0" brushRef="#br0" timeOffset="2206.6783">6051 8582 0,'0'0'15,"48"19"-15,17-6 0,18 11 16,7-16 0,-1 5-1,-15-8-15,1 3 16,-1 8-16,-2-3 15,-7 6 1,-5 5 0,-1 5-16,7-5 15,-16-3-15,1 3 16,2-1 0,10 4-16,8 10 15,16-5 1</inkml:trace>
  <inkml:trace contextRef="#ctx0" brushRef="#br0" timeOffset="14042.2114">3021 8365 0,'18'-34'16,"-18"34"0,0 0-1,0 0-15,21 56 16,-15-35-16,-6 8 16,3-3-1,0 1-15,6 2 16,0-8-1,-1-5-15,4-11 16,0 0 0,9-2-16,0-8 15,12-6 1,-1-10-16,4 0 16,-3-8-16,-9-3 15,-3 0 1,2 6-1,7-6-15,-6-2 16,9 5-16,2-8 16,-35 37-1,0 0-15,0 0 16</inkml:trace>
  <inkml:trace contextRef="#ctx0" brushRef="#br0" timeOffset="14455.2872">3304 8842 0,'0'0'15,"0"0"-15,39 31 16,-19 4-16,7-1 16,-6 1-1,6 2-15,0-14 16,8-9-1,7-12-15,12-15 16,8-13 0,12-22-1,1-10-15,11 0 16,-8-30-16,-78 88 16,0 0-1,0 0-15</inkml:trace>
  <inkml:trace contextRef="#ctx0" brushRef="#br0" timeOffset="14674.7519">4488 8715 0,'0'0'0,"0"0"16,0 0-1,0 0-15,30 61 16,-15-32-1,0 0 1,0-11-16,12-2 16,2-8-1,-29-8-15,0 0 16,0 0-16</inkml:trace>
  <inkml:trace contextRef="#ctx0" brushRef="#br0" timeOffset="15886.8306">17751 8794 0,'0'0'0,"0"0"15,0 0-15,27 95 16,-12-74-1,-1 11-15,-5 0 16,-3-11-16,6-21 16,6-24-1,3-5-15,9-18 16,11 4 0,13-20-16,11-9 15,-5 1 1,-6 2-16,-4 11 15,-50 58 1,0 0 0,0 0-16</inkml:trace>
  <inkml:trace contextRef="#ctx0" brushRef="#br0" timeOffset="16156.7627">18596 8572 0,'0'0'15,"0"0"-15,0 0 16,15 74 0,-3-56-16,18-7 15,-12 0 1,11-9-16,19-7 15,-9-16 1,23-8 0,-62 29-16,0 0 0,0 0 15</inkml:trace>
  <inkml:trace contextRef="#ctx0" brushRef="#br0" timeOffset="16358.8752">19626 8373 0,'0'0'0,"0"0"15,0 0-15,77 29 16,-41-26 0,6 24-16,5-25 15,-47-2 1,0 0-16,0 0 15</inkml:trace>
  <inkml:trace contextRef="#ctx0" brushRef="#br0" timeOffset="16609.1456">20406 8254 0,'0'0'0,"0"0"16,62-8 0,13-10-16,2-9 15,0-7 1,-8 8 0,26-9-16,-29 14 0,-13-64 15,-53 85 1,0 0-16,0 0 15</inkml:trace>
  <inkml:trace contextRef="#ctx0" brushRef="#br0" timeOffset="16808.6126">21483 7908 0,'0'0'0,"0"0"15,0 0 1,24 50-16,-6-31 15,18-33-15,8 33 16,4-14 0,-18-18-16,2-37 15,-32 50-15,0 0 16,0 0 0</inkml:trace>
  <inkml:trace contextRef="#ctx0" brushRef="#br0" timeOffset="16956.2174">21596 8024 0,'0'0'0,"0"0"15,0 0-15,-44 27 16,44-27 0,0 0-16,0 0 15</inkml:trace>
  <inkml:trace contextRef="#ctx0" brushRef="#br0" timeOffset="17256.4134">18682 9082 0,'0'0'0,"0"0"15,102 8 1,29-34-16,56-38 15,-187 64-15,0 0 16,0 0 0</inkml:trace>
  <inkml:trace contextRef="#ctx0" brushRef="#br0" timeOffset="24752.3275">14435 7791 0,'0'0'15,"0"0"-15,0 0 16,0 0-16,0 0 16,-38-18-1,38 28-15,-9-4 16,-3 2-1,-6 0-15,3 13 16,3 0 0,-9 5-16,0 1 15,1-1-15,-1-2 16,-3 0 0,-6 0-16,3 5 15,4-3 1,2 3-1,0-2-15,6 2 16,0 3-16,3-6 16,6 1-1,3 2-15,-3 5 16,9-5-16,3-2 16,-6-27-1,12 58 1,9-40-16,3 6 15,6-5 1,-10-1 0,13 6-16,-3-5 15,-3 4 1,5 6-16,-2 1 16,-3-4-16,0-2 15,6 2 1,5-2-16,4-3 15,-3 8-15,11-5 16,7 8 0,-7-3-16,4-8 15,0 3 1,-1-6-16,10 1 16,5 7-1,0-4-15,-2-4 16,-1 6-16,1-6 15,8 4 1,1-1-16,-1-5 16,-8-3-1,2-5 1,-5 2-16,11-2 16,-6 0-16,-5-5 15,-1 5 1,-11-8-16,0 0 15,-4-3-15,-5-2 16,9 0 0,-7 2-16,-5 0 15,-9-2 1,-7-3-16,-8-2 16,-6-6-16,-6 0 15,-6-5 1,-9-8-16,3-1 15,-2-1 1,-7-6 0,3-8-16,0 0 15,-6-6-15,-3 1 16,3 8 0,-2-8-16,-1 7 15,-9-2 1,0-2-16,-2-4 15,2 6-15,-9 0 16,4 3 0,-7 2-16,-9 1 15,-5 4 1,-7-2-16,-2 11 16,-1-1-1,10 6 1,2 0-16,4 24 0,-1-17 15,1 1 1,-4-3 0,6 11-16,7 0 15,-1 0-15,6 2 16,-11 0 0,-7-2-16,-2 10 15,8-7 1,-8 2-16,11 10 15,3-5 1,4 3-16,-10-2 16,-2 4-16,-4 3 15,6-2 1,4 5-16,5 2 16,3-2-1,4 11 1,8-1-16,9-5 15,3-2-15,6 10 16,-3-3 0,0-4-16,-5 9 15,-4 1 1,-3 16-16,-12 18 16,-14 16-16,-13 29 15,4 24 1,-25-3-16,84-132 15,0 0-15,0 0 16</inkml:trace>
  <inkml:trace contextRef="#ctx0" brushRef="#br0" timeOffset="26519.7914">14781 5088 0,'0'0'0,"53"-3"15,24 0 1,13-13-16,-1 3 16,3-3-1,1-2-15,-4 5 16,-9-3 0,-14-3-16,-7 1 15,-20-9 1,-12 11-16,-15-13 15,-15-3 1,3 32-16,0 0 16,0 0-1</inkml:trace>
  <inkml:trace contextRef="#ctx0" brushRef="#br0" timeOffset="28160.6125">15138 4773 0,'0'0'16,"0"0"-16,0 0 15,-27 100 1,9-34 0,15-2-16,3-9 15,3-2 1,-6-16-16,0-15 16,9-12-1,6-18-15,9-34 16,20-22-1,13-20-15,-54 84 16,0 0-16,0 0 16,128-180-16,-63 90 15,-8 37 1,-21 29-16,-18 29 16,-15 25-1,-12 28-15,-24 32 16,-24 5-1,-26 5 1,-9-2-16,11 3 0,1-6 16,12-13-1,8-18 1,18-19-16,25-22 16,-1445-17-16,2980-25 15,-1452-23 1,20-11-16,6-8 15,-3 6 1,-20 15-16,-16 11 16,-17 18-1,-27 32-15,-36 35 16,-26 23-16,-22 38 16,-5 10-1,-3 23-15,2 1 16,4-5-1,14-25-15,16-31 16,11-37 0,12-32-1,24-34-15,27-58 16,18-27-16,2-16 16,16-5-16,-7 0 15,7 5 1,5 30-16,-11 20 15,-10 22 1,-5 23-16,-12 30 16,-18 23-1,-21 27-15,-12 26 16,-6 6-16,-11 0 16,-4-3-1,6 5-15,-2-16 16,5-7-1,0-25 1,12-12-16,6-22 16,3-18-16,6-25 15,0-28 1,6-5-16,3-22 16,9-21-1,12-2-15,6-9 16,3 20-16,5 12 15,-2 27 1,6 21-16,-7 8 16,-5 15-16,3 9 15,0 0 1,2 2-16,13-15 16,0-12-1,11-15-15,28-7 16,11-9-1,-3 5 1,-12 9-16,1 23 16,-13 10-16,-14 14 15,-25 19 1,-14 23-16,-24 17 16,-12 9-1,-8-9-15,2 1 16,9-17-16,12-9 15,18-13 1,18-2-16,5-3 16,7-3-16,-3-3 15,-7 1 1,-8 2-16,-9 6 16,-18 7-1,-12 9-15,-15 7 16,-26 6-1,-28-3 1,-11-3-16,-6-5 16,9-8-16,-4-21 15,13-11 1,8-13-16,16 1 16,20-9-1,15 0-15,18 3 16,24 2-1,18 14-15,20 16 16,10 15-16,-1 14 16,4 5-16,2-3 15,10 11 1,-1-8-16,-3-19 16,-8-20-1,2-28-15,-8-38 16,-13-33-1,4-21 1,-19-7-16,-8-30 16,-30 151-16,0 0 15,0 0-15</inkml:trace>
  <inkml:trace contextRef="#ctx0" brushRef="#br0" timeOffset="29056.3477">16596 4812 0,'0'0'16,"0"0"-16,72-8 15,-13-5 1,24-5-16,16 2 16,-16 0-1,-15-5-15,-14 2 16,-18 1-16,-13-6 16,-14 5-1,-12-7-15,-14-1 16,-7-10-1,3 14 1,3 9-16,3 20 16,6 18-16,3 26 15,6 21 1,3 35-16,3 16 16,-6 15-1,-9-2-15,-9-13 16,7-8-16,-4-19 15,-3-29 1,3-21-16,3-29 16,6-27-16,18-39 15,9-40 1,9-8-16,29-10 16,13-9-1,35-7 1,3 5-16,12 5 15,-9 24 1,-15 27-16,-20 28 16,-25 27-16,-20 19 15,-15 26 1,-21 27-16,-24 23 16,-9 11-1,-20-8-15,-7 13 16,1 3-16,2-27 15,1-18 1,17-13-16,3-35 16,4-8-16,14-39 15,12-9 1,18-2-16,23-8 16,22-5-1,23 0-15,25 2 16,-4 4-1,-9 12 1,-14 11-16,-28 13 16,-11 13-16,-21 14 15,-21 18 1,-15 13-16,-12 9 16,0 1-1,4 15-15,14-7 16,9 4-16,12-22 15,6-18 1,15-29-16,14-24 16,4-74-16,-45 103 15,0 0 1,0 0-16</inkml:trace>
  <inkml:trace contextRef="#ctx0" brushRef="#br0" timeOffset="29253.82">17793 5000 0,'0'0'0,"0"0"16,44 40-1,-5-22 1,9 4-16,-7-9 16,-2-8-1,-9 6-15,-15-1 16,-27 14-16,12-24 15,0 0 1,0 0-16</inkml:trace>
  <inkml:trace contextRef="#ctx0" brushRef="#br0" timeOffset="29471.2377">16798 5749 0,'0'0'0,"0"0"16,99-24 0,-7 19-16,21-11 15,12 11 1,6 10-16,-6-5 16,-9 11-16,15-11 15,6 0 1,18-16-16</inkml:trace>
  <inkml:trace contextRef="#ctx0" brushRef="#br0" timeOffset="49376.8803">14721 8085 0,'0'0'0,"0"0"16,-39-19 0,18 6-16,-2-11 15,2 9 1,6 15-16,0 2 15,0 1 1,-3 0-16,0 7 16,1 14-1,-10 5-15,-6 5 16,0 9-16,4-1 16,2-5-1,3 3 1,6-6-16,6 1 15,3-4-15,6-2 16,0 6 0,9 2-1,6 5-15,-3 3 16,12 0-16,3-3 16,14 1-16,7-1 15,12-2 1,8-8-16,4 2 15,2 0 1,3-5 0,4 1-16,5-1 15,-2-6 1,-13 1-16,0-8 16,1-3-16,2 1 15,-2-4 1,2 1-16,-11-6 15,-1 3 1,-14-8-16,3-3 16,2-2-16,-5-6 15,2-4 1,-2-12-16,-12-2 16,-9-3-16,-4-5 15,-11-13 1,-15-14-16,-11-2 15,-22-5 1,-12-8-16,-14-9 16,-7 6-1,-2 8 1,8 16-16,66 58 16,-119-124-1,63 81-15,-1 14 16,-2 0-1,-1-5-15,16 10 16,-1 16-16,9-3 16,-2-2-1,-16 13-15,-9 5 16,-20 14 0,-15 10-16,9 24 15,-16 21-15,-8 21 16,113-95-1,0 0-15,0 0 16</inkml:trace>
  <inkml:trace contextRef="#ctx0" brushRef="#br0" timeOffset="58330.5428">3146 12715 0,'0'0'15,"0"0"-15,0 0 16,39 47-1,-21-28 1,8-3-16,4 0 0,3-3 16,-6 0-1,5 0-15,-11-2 16,6 0 0,-12 2-16,0-3 31,-3-2-31,3 0 0,-6-10 15,5-1-15,-2-10 16,9 5 0,-12-3-1,9 6-15,-3-3 16,-3 0 0,0 8-16,3 5 15,-1-2 1,-2 8-16,6-4 15,0 9-15,0 0 16,-3-3 0,0-2-16,3 0 15,-10-6 1,4 0-16,0-2 16,3-8-16,6-11 15,3-3 1,-3 1-16,2-4 15,1 4 1,0 5-16,6 7 16,-6 4-1,-1 4-15,4 1 16,0 8 0,-6 2-16,3-3 15,-3 4-15,2-6 16,7-11-1,-3-8-15,0 1 16,-4-1 0,1-5-16,-6 1 15,0 4-15,-3 6 16,0 5 0,3 8-16,-1 2 15,-5 3 1,3 1-16,-3 4 15,9 1 1,-6-11 0,0-3-16,6-8 15,2 1-15,-2-9 16,-3-5-16,3 6 16,0-4-1,-3-2-15,-3 11 16,-1 3-1,1 4-15,-3 6 16,0 8 0,0-3-16,-3 0 15,3 6 1,12-1-16,17-2 16,31-2-16,-7-14 15</inkml:trace>
  <inkml:trace contextRef="#ctx0" brushRef="#br0" timeOffset="61339.9523">6021 12908 0,'0'0'16,"0"0"-16,0 0 16,48 32-16,-27-14 15,0-5 1,-4 9-16,1-9 15,6 8 1,0-5-16,-3-3 16,-3-2-1,-1 5-15,1-11 16,-3 0 0,6 0-1,-3-5-15,9 3 16,-4 0-16,7 2 15,9-2 1,3-1-16,-4 4 16,10-1-16,0-5 15,5-8 1,19-3-16,2-18 16,-74 29-1,0 0-15,0 0 16</inkml:trace>
  <inkml:trace contextRef="#ctx0" brushRef="#br0" timeOffset="61788.2672">9426 13165 0,'0'0'0,"0"0"15,36 13 1,-6-3-16,2-2 16,4-5-16,6-6 15,-1-2 1,1-6-16,3-4 15,-1-1 1,-20-21-16,-24 37 16,0 0-16,0 0 15</inkml:trace>
  <inkml:trace contextRef="#ctx0" brushRef="#br0" timeOffset="66904.5547">5994 12839 0,'0'0'16,"0"0"-16,57 11 15,-24 2-15,-1 0 16,1 3 0,0-8-16,0 0 15,2-11 1,4 1-16,3-6 16,5 2-1,1-2-15,0 3 16,-4-3-1,-8 6-15,-6-4 16,-6 6-16,-7 3 16,-5 2-1,0 3-15,-3 0 16,0-3 0,3-5-16,0 0 15,0 0 1,-3 0-16,6 3 15,8-6-15,4-15 16,-27 18 0,0 0-16,0 0 15</inkml:trace>
  <inkml:trace contextRef="#ctx0" brushRef="#br0" timeOffset="68072.4799">5596 13178 0,'0'0'0,"0"0"16,50-3 0,1-13-1,5-2-15,7 5 16,8-6 0,7-2-16,8-3 15,9-5 1,-5 2-16,-4 4 15,0 2-15,0 5 16,-2 5 0,-1 11-16,-17 3 15,-4 5-15,1 0 16,-4 2 0,1 3-16,-4 1 15,-5 1 1,-10-4-16,1-8 15,3-3-15,2-6 16,13-4 0,2-6-1,4-3-15,-1 4 16,13-1 0,14 0-16,3-3 15,-2 3-15,5 6 16,-3 2-1,3 8-15,-5 3 16,-4 4-16,3 4 16,6 2-1,-2 3-15,-10 0 16,9-3 0,12 1-16,3-1 15,3-11 1,-2 1-16,14 0 15,-6-3 1,6-8 0,3 0-16,-6 5 15,-6 1-15,-3 7 16,3 0 0,0 3-16,0 0 15,9-8-15,-6-3 16,-3-7-1,12-6-15,3 0 16,-12 0 0,-6-5-16,-6 5 15,1 3-15,-13 0 16,6 5 0,6 2-16,-15 4 15,-8 4 1,2 4-1,3-1-15,-2-5 16,-13 5 0,-8-10-16,-4 2 15,7-2-15,-1 0 16,3-3 0,-5 3-16,-10-3 15,1 5 1,-3 6-16,2-3 15,-2-3-15,-1-5 16,-11 11-16,-3-1 16,-1 4-1,13-1-15,-51-5 16,0 0 0,0 0-16</inkml:trace>
  <inkml:trace contextRef="#ctx0" brushRef="#br0" timeOffset="87991.9709">6756 14130 0,'0'0'0,"0"0"15,0 0-15,0 0 16,0 0 0,0 0-16,0 0 15,0 0 1,0 0-16,48 6 16,-30 7-1,6 3-15,5 7 16,1 7-16,0 4 15,0 0 1,-1 3-16,4-2 16,-6-4-1,3-7-15,-3-3 16,-4-10 0,7 0-1,0-11-15,12-22 16,-1-9-16,10-1 15,-9-5 1,2 5-16,-5 0 16,-6 9-16,2 4 15,-2 9 1,3 15-16,-1 3 16,7 13-1,3 5-15,-7-2 16,7 0-16,-3-5 15,-1-9 1,4-7 0,9-11-16,2-8 15,10-3 1,5-2-16,-5 0 16,-10 3-16,4-1 15,2 8 1,1 9-16,-1 2 15,-2 16 1,-4 8-16,-8-1 16,-6 4-16,-4-6 15,1 0 1,0-10-16,-1-3 16,7-8-1,0-3-15,-7 0 16,-5 1-1,-6-1-15,-6-2 16,-3 2 0,-7-2-16,-2 2 15,-6 3 1,0-2-16,0 2 16,3 0-1,-3-3-15,-3 0 16,0 6-1,6-3-15,-6-8 16,3 13-16,3-7 16,9 7-1,-6-2-15,6 2 16,-3-8-16,3 1 16,-1 4-1,4-2-15,0 0 16,-6-2-1,6-1-15,-3 6 16,-15-3 0,18 0-1,-18 0-15,12-8 16,11 16 0,4-6-16,6 3 15,12 3 1,-45-8-16,0 0 15,0 0-15</inkml:trace>
  <inkml:trace contextRef="#ctx0" brushRef="#br0" timeOffset="92810.7447">10581 14204 0,'0'0'0,"0"0"16,0 0-1,42-5-15,-27 5 16,5-11 0,-8-2-16,3 16 15,0 2 1,-6 3-16,-3 3 16,3 7-1,-9 11-15,-3 0 16,0-2-16,0-6 15,6 3 1,0-6-16,-3 6 16,6-11-1,-3 9-15,3-9 16,6-3 0,-3 1-16,5-6 15,10 3 1,-3 0-16,3-3 15,3-2 1,-4 0-16,7-1 16,-3 6-16,0-8 15,0 0 1,-4 0-16,-2-5 16,-6 5-16,0-3 15,-3 1 1,-3-1-16,0-5 15,0-5 1,0 2-16,6 1 16,-1-4-1,1 4 1,6-3-16,3-1 16,-6 9-16,3-3 15,-4 0 1,7 6-16,-3-6 15,0 10 1,0-2-16,-3 0 16,0 0-16,-4 6 15,-2-4 1,0 1-16,-3 0 16,-6-3-1,0-3-15,0 3 16,-3 3-16,0-3 15,3 0 1,-3 0-16,3 0 16,-3 2-1,0-2 1,0 0-16,0 0 16,0 0-16,0 0 15,0 0 1,0 0-1,0 0-15,0 0 0,0 0 16,0 0 0,0 0-16,0 0 15,0 0 1,0 0-16,0 0 16,0 0-16,42-24 15,-42 24 1,0 6-16,6-4 15,-3-4 1,-3 2-16,6-3 16,0 3-1,-1-3 1,4 3-16,-3 0 16,6-2-16,-6 4 15,9-7 1,0 2-16,3-4 15,-3 1 1,9 4-16,-10-4 16,1-2-16,6 6 15,3-1 1,0 3-16,-12-29 16</inkml:trace>
  <inkml:trace contextRef="#ctx0" brushRef="#br0" timeOffset="115144.1049">8304 15702 0,'24'16'0,"-24"-16"16,0 0 0,0 0-16,0 0 15,0 0-15,0 0 16,-12 50-1,9-40-15,3 9 16,0-6 0,3 11-16,-3-3 15,3 6 1,3-6-16,0 3 16,3-3-16,-3 0 15,3-5 1,0 0-1,3-6-15,5-7 16,1-3-16,0-5 16,3-6-1,3-2-15,0-3 16,-1 3 0,1-1-16,6-1 15,-3 1-15,2 9 16,1 5-1,-3 0-15,0 11 16,6-1 0,-4 3-16,10 3 15,0-2 1,2-4-16,4-2 16,-3-5-1,2-1-15,-8-7 16,0 0-1,-4-8-15,1-1 16,-6 1-16,6 3 16,-1-1-1,4 11-15,3-5 16,3 10 0,-7 8-16,4-5 15,-6 5 1,-6-7-16,-1-4 15,1 1-15,0-8 16,3 2 0,-4-5-1,10-10-15,-6-4 16,6-1 0,-1 4-16,-2 3 15,-3 3-15,3 16 16,-4 2-1,1 3-15,0 5 16,-3 0-16,5-2 16,-2-3-1,3 2-15,0-2 16,2-5 0,-2 0-16,-3-3 15,0-3-15,-4-8 16,-2 6-1,-3-6 1,-6 9-16,-3-9 16,3 3-1,0 8-15,-1 0 16,1 0 0,3 3-16,-6 0 15,3-1-15,3 4 16,0-4-1,6 3-15,-1-2 16,1-6-16,6 3 16,3-2-1,-1 2-15,4-3 16,-3-5 0,3-2-16,2-9 15,1 3 1,0 6-16,-4 2 15,4 5 1,-3 3-16,5 11 16,-2 2-1,-3 0-15,-9 6 16,2-3 0,-8-6-16,3-2 15,-3 0-15,0-3 16,0-2-1,-1-6-15,4-5 16,-3 3 0,0 0-16,-3 2 15,0 3-15,-1 3 16,-5-1 0,6 4-16,0 4 15,0-2 1,0 5-1,-3-5-15,-3 6 0,-1-4 16,1-2 0,0-5-1,0 7-15,-3-2 16,0-5-16,3 0 16,0-1-1,0 6-15,3-5 16,-1-3-1,-2 2-15,3-2 16,3 0-16,3-5 16,6 0-1,-6 5-15,5-8 16,-2 8 0,6-3-16,0 1 15,-1 7-15,19 0 16,12 14-1,20 31-15,-80-50 16,0 0 0,0 0-1</inkml:trace>
  <inkml:trace contextRef="#ctx0" brushRef="#br0" timeOffset="156370.0563">13405 1167 0,'0'0'15,"0"0"-15,-41 90 16,5-16-16,3 13 15,10-5 1,11-8-16,15-5 16,17-14-1,16-2-15,15-2 16,8-14 0,7-13-16,11 13 15,6-8 1,-5 8-16,-19-13 15,-14 5-15,-18 5 16,-24 3 0,-21 16-16,-36 0 15,-59 18 1,30-5-16,3-26 16,-7-5-16,1-35 15,6-43 1,80 43-16,0 0 15,0 0 1</inkml:trace>
  <inkml:trace contextRef="#ctx0" brushRef="#br0" timeOffset="157801.1623">13260 1447 0,'0'0'0,"0"0"16,98-34-1,-12 2-15,21-18 16,15-32 0,-6 2-16,-5-2 15,-10-5 1,-15 21-16,-17-3 16,-69 69-16,0 0 15,0 0 1,285-161-16,-252 198 15,-6 8 1,0 0 0,8 5-16,16-13 15,-1-8 1,7-21-16,-6-3 16,2-18-16,4-3 15,-4-5 1,-2 0-16,-9 13 15,-13 8 1,-17 13-16,-21 19 16,-23 5-16,-19 8 15,-26 18 1,-13-2-16,-17-2 16,6-9-1,15-5-15,23-8 16,27-8-16,33-19 15,36-2 1,33-10 0,20-11-16,18-27 15,36-55 1,-30-9-16,-29 33 16,-37-6-16,-26-15 15,-30 7 1,-27 11-1,-17 16-15,-16 13 0,7 18 16,8 19 0,13 22-16,14 23 15,15 29 1,12 16-16,12 21 16,6 16-16,12 11 15,-6-11 1,2-8-16,1-5 15,-9-19 1,-9-8 0,-12-18-16,-12 0 15,-20-11 1,-7-7-16,-3-12 16,1-15-16,2-18 15,9-22 1,21-5-16,30-14 15,12-17 1,18-4-16,8 11 16,7 8-16,-1 16 15,-5 13 1,-15 8-16,-25 16 16,-22 16-1,-31 21-15,-30 26 16,-26 35-16,-24 24 31,0-3-31,21 8 16,26-19-16,25-21 15,35-21 1,42-36-16,44-46 16,18-29-16,7-27 15,8-21 1,6-23-16,0 2 15,-18 3 1,-20 16-16,-31 28 16,-17 22-16,-27 21 15,-27 38 1,-17 39-16,-22 18 16,-2 11-16,-7 13 15,7 16 1,2 5-1,10-5 1,14-15-16,18-44 16,18-33-16,24-48 15,24-29 1,11-25-16,7 7 16,2 4-1,-5 11-15,8 29 16,-8 32-16,-3 29 15,-7 16-15,-5 13 16,17-21 0,22-21-16,-81-24 15,0 0 1,0 0-16</inkml:trace>
  <inkml:trace contextRef="#ctx0" brushRef="#br0" timeOffset="158010.672">16331 2159 0,'0'0'0,"0"0"16,92-29-1,-92 29-15,0 0 16,0 0 0</inkml:trace>
  <inkml:trace contextRef="#ctx0" brushRef="#br0" timeOffset="158520.7502">17956 704 0,'0'0'15,"-24"58"1,-8 37-16,-1 40 15,-3 26-15,-8 9 16,-1 18 0,6 7-16,7-33 15,5-3 1,6-19-16,15-24 16,15-13-16,18-29 31,11-34-31,13-21 0,8-25 15,13-31 1,2-21 0,4-11-16,-7-18 15,-20 5 1,-24-5-16,-22 10 16,-25 11-16,-19 29 15,-15 8 1,-5 15-16,-1 20 15,10 4 1,50-10-16,0 0 16,0 0-16</inkml:trace>
  <inkml:trace contextRef="#ctx0" brushRef="#br0" timeOffset="406986.6324">11379 11215 0,'0'0'0,"0"0"15,0 0-15,0 0 16,0 0-1,14 47-15,-8-36 16,3-8 0,-3 7-16,3 1 15,-3-9-15,0 6 16,0 11 0,0-1-1,3 1-15,-3-3 16,0 5-16,0-8 15,3 0 1,-6 3-16,3-5 16,3-1-1,-3 4-15,0-4 16,-1 3-16,7 3 16,0-5-1,0-3-15,3 0 16,0 0-1,6 0 1,3-3-16,8 0 16,1-5-16,0 6 15,3-6 1,-1 0-16,1 0 16,0 2-16,-4-7 15,-2-3 1,0 3-16,3-1 15,5-2 1,1 1-16,3-9 16,2 2-1,-5-1-15,0-1 16,-1-3 0,-5-5-16,3-10 15,-6 5 1,-30 29-1,74-58-15,-44 18 16,-3 6 0,2-1-16,1-5 15,-3 3-15,-3 0 16,6 3 0,-10-3-16,1-3 15,-9-5 1,3-10-16,-3 7 15,-6 1 1,-3 2-16,-3-6 16,-3-10-16,-6 3 15,-3-5 1,-3-3 0,0 7-16,-12 9 15,-8-5-15,-4 10 16,-3-11-1,-11 19-15,-1-8 16,-2 8-16,5 3 16,-5 15-1,2-7-15,-6 7 16,-5 6 0,-3 16-16,8 4 15,-3 7-15,4 4 16,-1 19-1,4 8 1,-7 3-16,-2 5 16,5 0-1,7 5-15,8 8 16,1 5 0,2 22-16,6-6 15,3 6-15,7 5 16,2 0-1,6 0-15,21 7 16,-3-12-16,9-8 16,3-3-1,9-3-15,8-5 16,13-8 0,6-15-16,-7-6 15,1-14-15,12 9 16,-1-14-1,10-2-15,5-19 16,1-12 0,-1-23-16,-6-7 15,4-10 1,-4-1-16,7-10 16,-4 2-1,-5-4-15,2-1 16,-2-8-1,26 3 1</inkml:trace>
  <inkml:trace contextRef="#ctx0" brushRef="#br0" timeOffset="413500.752">15894 11371 0,'0'0'0,"0"0"16,0 0-16,44-11 15,-26 19 1,3 0-16,0 5 15,0 1 1,-3 1-16,-1 1 16,7-5-1,3-6-15,3 6 16,0-3 0,5 5-16,1-8 15,3 6-15,-7-3 16,7 2-1,-6-4-15,0-1 16,11 0 0,4 1-16,5-4 15,4 1 1,2 5-16,-8-6 16,0-10-1,2 3 1,7 0-16,-4 0 15,7-6-15,-1 0 16,4-4 0,-7 1-16,4-9 15,5 9-15,7-10 16,-7 3 0,-2-13-16,-4 2 15,-2-5-15,-1 3 16,7 2-1,2 0-15,-11-5 16,-1 8 0,-5-3-16,-7 1 15,-2-9 1,-6-5 0,-3 3-16,-7-3 15,-5 0 1,-9 2-16,-9 12 15,-6-4-15,-12-4 16,-9 4 0,-14-10-16,-4 0 15,-9 0-15,51 45 16,-89-100 0,12 57-1,-10 6-15,-8 3 16,3 2-16,0 14 15,-7 2 1,-2 5 0,0 6-16,12 8 15,0 2-15,-4-3 16,-14 4 0,3 4-1,-6-7-15,-6 18 16,6-2-16,17-1 15,22 3 1,8 8 0,4 14-16,5-1 15,10 0-15,2 6 16,-3 13-16,10-6 16,8-4-1,6 2-15,12-8 16,3 2-16,0 19 15,6 1 1,6 9-16,3-10 16,-3-7-1,6-4-15,0-2 16,3 11 0,6-6-1,5-8-15,7-10 16,15-6-1,14 0-15,16-2 16,11 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4:05:26.6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18230 7580 0,'6'31'16,"-6"-31"-16,0 0 16,0 0-1,3 51-15,6-25 16,-6 9-1,-3 4-15,-3 1 16,-3 0 0,-3 2-16,-3 13 15,-6 6 1,9-21-16,0 13 16,9-8-1,0 3-15,6-9 16,6-2-16,3-13 15,3 0 1,6-19-16,0-10 16,5-11-1,10-18-15,0-17 16,17-10 0,19-7-16,17-9 15,6-8-15,6-10 16,10 5-1,2-8-15,-9 8 16,3 14 0,-6 9-16,-12 15 15,-14 9-15,-22 9 16,-11 13 0,-24 2-16,-15 16 15,-6 1 1,-12 2-1,-3 8-15,-3 0 16,0 0-16,-15-3 16</inkml:trace>
  <inkml:trace contextRef="#ctx0" brushRef="#br0" timeOffset="5303.3381">18373 3058 0,'3'16'0,"-3"-16"16,0 0 0,0 0-1,56 24-15,-14-3 16,18-8-16,-1-5 15,1 6 1,2-1-16,-5 5 16,2 17-16,-8-6 15,-51-29 1,101 84 0,-77-28-16,-6 10 15,-3 11 1,-12-6-1,-6 6-15,-6-11 16,-12 6-16,-9-6 16,0-3-1,-5-7-15,-1 2 16,3-8 0,0 11-16,1-13 15,5-1 1,3 1-16,9 2 15,3 8-15,-3 1 16,9-4 0,4 9-16,4-6 15,7-10 1,3-6-16,15 8 16,9-13-1,17-10-15,16-4 16,14-30-1,-2-17-15,-1-11 16,0-2 0,1-8-16,-10 3 15,-11-6-15,-13 17 16,-23-1 0,-12 8-16,-18 6 15,0 4-15,-12 12 16,-6 7-1,-14 8-15,-19 3 16,-8 10 0,-1 4-16,-2 12 15,-1 16 1,-8 6-16,-1 10 16,-5 10-1,12-15-15,8 3 16,16 4-1,8 4-15,6 2 16,9 0-16,1-8 16,-1-13-1,9 7-15,9-4 16,15 10 0,3-11-16,6 1 15,14 2-15,1-10 16,0 15-1,-6-10-15,2-5 16,-2-4 0,-6-7-16,-6-10 15,-6-6 1,-9-13-16,-9-3 16,-18 0-1,-18-2-15,-20-3 16,-30 0-1,-4 0-15,-11-3 16,-6-2-16,-6-11 16,18 0-1,15 0-15,8-5 16,1 5 0,0-29-16</inkml:trace>
  <inkml:trace contextRef="#ctx0" brushRef="#br0" timeOffset="6415.8824">19897 4296 0,'83'3'15,"-83"-3"-15,54 16 16,38-11 0,-6 11-16,-5-16 15,-10-2-15,-17-4 16,-16 1-1,-17-3-15,-18 19 16,-24 4 0,-20 12-16,-22-6 15,63-21-15,0 0 16,0 0 0</inkml:trace>
  <inkml:trace contextRef="#ctx0" brushRef="#br0" timeOffset="6593.4691">19950 4826 0,'0'0'16,"48"-22"-16,29 1 15,7 0-15,5 5 16,-3 14 0,4 20-16,-31-5 15,-59-13 1,0 0-16,0 0 15</inkml:trace>
  <inkml:trace contextRef="#ctx0" brushRef="#br0" timeOffset="6801.8999">19751 5265 0,'0'0'0,"39"10"15,17 1 1,28-3-16,26-13 15,15-17-15,12-4 16,-3-16-16,-12-1 16,-3-28-1,-3-30-15,-116 101 16,0 0-16,0 0 16</inkml:trace>
  <inkml:trace contextRef="#ctx0" brushRef="#br0" timeOffset="7456.2071">21165 4016 0,'0'0'0,"0"0"16,-18 56-1,18 15 1,12 3-16,9-5 15,29 0-15,22-27 16,2-16-16,6-18 16,10-23-1,11-15-15,0-7 16,-12-16 0,-20-5-16,-25-16 15,-14-16-15,-30 90 16,0 0-1,60-132-15,-123 95 16,1 26 0,-10 38-16,-11 26 15,9 29 1,5 21 0,10 27-16,2 10 15,6 5 1,7-15-16,2-27 15,-3-16-15,7-23 16,11-22 0,6-21-16,21-7 15,21-30-15,42-13 16,5-6 0,21-10-16,15 8 15,-8 0-15,-16 8 16,-26 21-1,-31-2-15,-26 28 16,-29 11 0,-22 8-16,-11 13 15,-10 3 1,1-5-16,11-6 16,16-18-1,47-24-15,0 0 16,0 0-1</inkml:trace>
  <inkml:trace contextRef="#ctx0" brushRef="#br0" timeOffset="7890.4577">21602 5006 0,'0'0'0,"0"0"15,81 63-15,-19-15 16,1-17 0,-1-15-16,-8-18 15,-10-20-15,-26-1 16,-24-44-1,-38-15-15,-55-7 16,-43-36 0,-7 19-16,15 22 15,-6 25 1,9 28 0,21 33-16,21 33 15,8 18-15,22 29 16,29 29-1,15 13-15,15 1 16,27 12-16,8 3 16,25-26-1,14-19-15,13-13 16,23-23 0,33-15-16,20-6 15,31-49-15,-4-18 16,16-24-1,-10-32-15,-23-34 16,-173 119 0,0 0-1,0 0-15</inkml:trace>
  <inkml:trace contextRef="#ctx0" brushRef="#br0" timeOffset="8058.0303">22492 4894 0,'0'0'16,"0"0"0,86 0-16,-5 16 15,32 0-15,39-11 16,-152-5 0,0 0-1,0 0-15</inkml:trace>
  <inkml:trace contextRef="#ctx0" brushRef="#br0" timeOffset="20449.9318">16685 2468 0,'0'0'16,"-41"14"-16,-7 15 16,-11 8-1,-10 8-15,-2 2 16,-7 4-1,4 4 1,5 19-16,1 3 16,8 2-16,7-2 15,8-3 1,4 13-16,5-5 16,0 11-1,6 2-15,7 6 16,5 15-16,-3 1 15,3-6 1,3 13-16,-3 0 16,12-5-16,0-7 15,-6 7 1,4-11-16,13 3 16,1 3-1,6 10-15,6-18 16,12 0-1,-6 8-15,6 2 16,-1-5 0,4 0-16,9 8 15,5-5 1,1-11-16,17 6 16,10 5-16,-1-11 15,-5-13 1,2-11-16,9-2 15,-2 2 1,5-2-16,-2-19 16,-7-10-1,3-6-15,19-15 16,-4-6-16,-3-19 16,0-7-1,10-6-15,2-12 16,-6-12-1,-3-4 1,4-14-16,2-8 16,-9-11-16,-9-18 15,-8 0 1,-13-2-16,-5-1 16,-9-7-16,-16-14 15,-2 11 1,-18-16-16,-15-16 15,-3 5 1,-15-10-16,-5-6 16,2 4-1,0 1-15,3-12 16,0 5 0,7 8-16,-4-6 15,-3 11 1,9 0-16,-6-10 15,6 7 1,-2 3-16,-7-8 16,3 19-16,-9-6 15,3 9 1,-2 10-16,-16 10 16,-9 16-1,1 14-15,-10-8 16,-2 4-16,-1 17 15,-14 5 1,-9 22-16,-7-4 47,-5 17-47,-18 15 0,-9 30 0,-27 17 16,155-44-16,0 0 31,0 0-31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4:06:07.08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3357 6577 0,'0'0'16,"0"0"0,48-5-1,-21 10-15,0 0 0,-4-5 16,1-2 15,-9 4-31,3-2 0,6 3 0,3-3 16,2 0 15,-2 0-31,6 5 0,9 3 16,-10 3-16,1-3 31,0 5-31,0-3 0,-1-2 15,1 3 17,0-3-32,11 3 15,4-6-15,6 3 0,5-3 16,-8-8 15,-1 1-31,1-9 0,-6 3 0,2 3 16,7 0 15,2-1-31,4 1 0,-7 5 0,-5 3 16,-12 5 15,5-3-31,4 8 16,9-8-16,-1 11 0,1 0 15,-4-3 16,-2-2-31,-3-6 0,5-2 0,4 2 16,2-7 15,7-4-31,-1-4 0,-2-1 16,-7-2 15,1 5-31,0-3 0,5 6 0,4-5 16,2 7-1,-5 0-15,-13 1 16,7 2 0,-1-3-1,4 8 1,-1-7-16,4 2 0,-3 2 16,-7-7-16,-8 8 31,11-3-31,-2 5 15,3-2-15,-7-3 32,1 5-32,-4-5 0,1 2 15,-9 1-15,-3 0 32,-7-1-32,7-2 15,-3 6-15,0-6 0,8 0 16,16-3-1</inkml:trace>
  <inkml:trace contextRef="#ctx0" brushRef="#br0" timeOffset="30370.9612">21349 13382 0,'0'0'15,"0"0"-15,0 0 16,0 0 0,0 0-16,0 0 15,0 0 1,-6-53-16,3 45 15,0 8-15,-3 0 16,0-11 0,3 0-16,0 4 15,-2 1 1,-1-4-16,0 10 16,0-6-1,-3-2-15,-3 3 16,3-3-16,-3-2 15,-3 2 1,-3 2-16,3 4 16,3-4-1,4 6-15,-4-7 16,0 4 0,3 0-16,-3 1 15,3 2 1,-3 0-1,0 0-15,0-6 0,0 4 16,3-1 0,3 6-1,-8-3-15,2 0 16,-9-3 0,3 11-16,0-8 15,-3 0-15,3 3 16,1-1-1,2-2-15,0 3 16,0-3 0,0 3-16,3 2 15,-3 3-15,3-6 16,-5 6 0,2-2-16,0 2 15,3 0 1,0 2-1,0 3-15,3 1 16,3 1-16,3 1 16,-6-8-1,0 13-15,0 1 16,0-7-16,4-4 16,-1 0-1,0-1-15,3 6 16,-3-3-1,0 6-15,0-1 16,3-2 0,0 0-16,3 3 15,-3-6-15,3 3 16,0-11 0,3 6-1,-3 2-15,0 0 16,0-2-1,3-1-15,0 3 16,0 1-16,-3-4 16,3 3-1,3 3-15,0 0 16,0 8-16,3 0 16,-1-3-1,1 0-15,-3 0 16,0-2-1,3-3-15,3 8 16,0-3-16,-3 0 16,3 0-1,0-10-15,6-1 16,-6 1 0,11 2-1,1-8-15,6 3 16,-3-2-1,-1-6-15,10 0 16,0 0-16,-6 0 16,2 5-1,-5-3-15,-3-12 16,-3 10-16,0-8 16,-3 0-1,2-3-15,-2 1 16,0-6-1,0 8-15,3-3 16,0-10-16,-1 5 16,1-2-1,-3-1 1,-6-4 0,-3-7-16,0 4 15,0 0-15,0-1 16,-3 3-1,0 3-15,0-8 16,0 5-16,-6 0 16,3 3-1,0 5-15,0-2 16,-1-6 0,-4 3-16,2 2 15,-3 3-15,0-5 16,-6 0-1,6 3-15,-3-4 16,0 1-16,-3 3 16,0-1-1,-6-5 1,3 3 0,-3 0-16,0 3 15,-3-1-15,1 3 16,-7 0-1,3 3-15,-3 5 16,0-2-16,4 4 16,-1-2-1,3 14-15,0 2 16,-3-8-16,0 5 16,-8 3-1,-28 8-15,-29 7 16</inkml:trace>
  <inkml:trace contextRef="#ctx0" brushRef="#br0" timeOffset="40725.2963">8831 6720 0,'33'69'15,"-33"-69"-15,0 0 16,65 23 0,-17 12-16,-10-3 15,1-3 1,-6 5-16,3 0 16,-4-7-1,7-3-15,-6-14 16,11 4-1,1-7-15,6-7 16,-4 0 0,1-10-16,-1-1 15,1-2 1,3-8-16,2 0 16,4 0-16,-1-6 15,1 11 1,-6-2-16,-7 2 15,1 3-15,-4-1 16,1 9 0,3 2-16,-9 9 15,-1 4 1,-5 1-16,0 0 16,-3 12-1,-7 1 1,-2-5-16,-3-3 0,-3-6 31,0 1-31,0-6 16,3-5-16,6-5 15,-1-9 1,4-7-16,0 0 16,0 0-16,0-3 15,-1 8 1,-5 8-16,0-2 15,-3 2-15,0 3 16,-1479 5 0,2952 2-1,-1479 6-15,6 0 16,-1 0-16,19 8 16,12 0-1</inkml:trace>
  <inkml:trace contextRef="#ctx0" brushRef="#br0" timeOffset="43428.363">11670 7014 0,'0'0'0,"0"0"16,0 0-16,0 0 16,51 39-1,-27-20-15,2-19 16,4 13 0,9-18-1,-9 13-15,8-3 16,7 0-16,15-2 15,-60-3 1,98-13 0,-51 7-16,1 1 15,-9 2-15,-4-5 16,-2 0 0,-6-2-16,-9 2 15,-3-3 1,-6 6-1,0 8-15,-1-3 16,7 2 0,0 9-16,12-3 15,-6 0-15,12 2 16,-7-7 0,16 5-16,3-5 15,-10-6 1,1-5-16,-3-3 15,3-2-15,-1 3 16,10-1-16,20 6 16,-20-6-1,3 11 1,-7 0-16,1-2 16,-3 7-1,-4-8-15,4-2 16,-6 0-1,0 10 1,2-2-16,1 7 0,3-10 16,-10 3-1,7 5-15,-6-6 16,3-4 0,-4-4-16,-5-1 15,3 4-15,-3 0 16,-3-2-1,6 13-15,5 8 16,-32-16-16,0 0 16,0 0-1</inkml:trace>
  <inkml:trace contextRef="#ctx0" brushRef="#br0" timeOffset="53145.0352">16120 5545 0,'0'0'0,"0"0"16,-57 5-16,19-7 15,-4 28 1,3-5-16,7 1 15,11 15 1,9 5-16,-6 24 16,12-5-1,3 10-15,3-4 16,12 1 0,9 4-16,0-17 15,8-10-15,13-13 16,12-21-1,23-46-15,21-23 16,15-27 0,3-15-16,-6-11 15,-14 2-15,-22 9 32,-14 4-32,-16 38 0,-23 21 15,-12 21 1,-21 19-1,-12 29-15,-5 37 16,-7 21 0,-9 5-16,10 5 15,-10 3-15,0 6 16,4-11 0,2-11-16,6-21 15,3-13-15,4-18 16,11-20-1,-3-20-15,21-19 16,0-23 0,3-30-16,21-13 15,-4-8 1,10 3-16,3 0 16,11-1-1,-2 14 1,6 11-16,5 13 15,7 15-15,11 4 16,9 20 0,-8 11-16,2 6 15,-17 12-15,-13 9 16,-14 5-16,-9 13 16,-9 2-1,-21 9-15,-18 5 16,-21 13-1,-11-3-15,-13-10 16,1-2 0,-3-17-16,11-15 15,9-4 1,19-9-16,11-9 16,12 0-1,15 11-15,12 8 16,23 8-1,4-3-15,9 6 16,-4 10-16,13-11 16,-10 1-1,4-14-15,2-3 16,-2-2 0,-4-13-16,7-24 15,3-24 1,-1 5-16,-62 48 15,0 0-15,0 0 16</inkml:trace>
  <inkml:trace contextRef="#ctx0" brushRef="#br0" timeOffset="53571.4636">17983 5513 0,'0'0'0,"0"0"31,9-52-31,-9 25 15,-15 9-15,-9 10 16,-11 5 0,-10 14-16,-12 7 15,-11 6-15,-4 18 16,1 14 0,9 23-16,11 3 15,6 5-15,13 3 16,8 0-1,12 3-15,18-16 16,12-14 0,11-2-16,16-19 15,12-5 1,8-29-16,7 3 16,2-6-16,-6-10 31,1-11-31,-4 3 15,-8-11-15,2 11 16,-8-11 0,0 13-16,-51 11 15,0 0-15,0 0 16</inkml:trace>
  <inkml:trace contextRef="#ctx0" brushRef="#br0" timeOffset="67811.0404">11498 6812 0,'74'-37'16,"-74"37"0,36 6-16,29-6 15,-5 2-15,-16 1 16,-5 5 0,-9-5-1,-3 5-15,-9-1 16,-7-1-16,7 7 15,-6-2 1,0-6-16,-6-10 16,12 5-1,6-6-15,5-2 16,1-5-16,0 5 16,0-8-1,3 6-15,-1 2 16,-5 5-1,0 3 1,0 0-16,-4-5 16,-2 13-1,9 13-15,3-5 16,-3 16 0,2-9-16,4 4 15,3 7-15,2-5 16,1-8-16,6-5 15,-7-8 1,1-8-16,17-10 16,10-11-16,5-19 15,1-2 1,-4-1-16,-11 11 16,-4 9-1,1 7 1,-7 10-16,1 9 15,-9 5 1,-1-5-16,-5 10 16,-3 5-16,0 1 15,-1-8 1,-5-1-16,6-7 16,6-14-1,-1 3-15,10-10 16,-4 5-16,-2 2 15,0 6 1,-9-3-16,-1 8 16,1-8-1,6 13-15,-4 3 16,1 3-16,6-6 16,-1 8-1,1-5 1,-9-5-16,-3-1 15,-4-7 1,-5 2-16,0-5 16,-3-5-16,3-3 15,6-5 1,-4 0-16,1-5 16,-3-6-1,6-8-15,6 3 16,-7 0-16,4-3 15,-3-5 1,-3-2-16,-3 4 16,-1-7-1,-2 10-15,0 1 16,0 2 0,3-3-16,-3-5 15,-3-5 1,2 0-16,4 5 15,-6-14 1,3 6-16,-3 1 16,3-1-16,-3 0 15,-12 2 1,0-7-16,-3 5 16,-12 0-1,0-5-15,-3 13 16,-6-8-16,-3-10 15,-6-9 1,-5 4-16,-1 12 16,0-7-1,-5 10 1,-13-6-16,-2-1 16,-4 7-16,6 8 15,1 8 1,5 0-16,4 10 15,5 11 1,0 8-16,-2 8 16,-7-2-16,0 15 15,4-2 1,5 10-16,-6 0 16,7 8-16,5 8 15,-3 13 1,-3 16-1,-2 3-15,-7-5 16,4-1-16,2 3 16,9 14-1,6 2-15,1-3 16,8 3 0,3 3-1,6-3-15,9 0 16,0 5-16,0-5 15,6-5 1,9 0-16,3-11 16,-1 10-1,4-1-15,9-7 16,-3-12-16,6-3 16,2 0-1,1-8-15,0 8 16,2-6-16,-2-4 15,0-12 1,-3-10-16,-4-7 16,1-1-1,0-13-15,9-3 16,-4-5 0,1 0-1,3-7-15,-4-12 16,-2 6-16,0 0 15,-6 5 1,-4 0-16,7 21 16,-30-5-16,0 0 15,0 0 1</inkml:trace>
  <inkml:trace contextRef="#ctx0" brushRef="#br0" timeOffset="71794.8816">9596 6839 0,'0'0'16,"0"0"-16,59-8 15,-5-8 1,-1 3-16,1-16 16,-3 5-1,8-2-15,10-6 16,2-3-1,12-10-15,-2 6 16,-16-12 0,7 1-16,2 3 15,-3-4-15,-2 4 16,-12-1 0,-10 0-16,-8 3 15,-18-5 1,-1-8-16,-8-8 15,-9 8 1,-3-1-16,-3 4 16,-9-6-1,-2 0-15,-7-10 16,-6-1 0,-9 9-16,-11-1 15,-16 14-15,-11-8 16,-10 0-1,4 7-15,-6 4 16,-7 7 0,-8 6-16,0 7 15,9 17-15,3 18 16,-7 15 0,7 28-16,-3 28 15,8 32 1,7 45-1,17 37-15,16 48 16,44-241-16,0 0 16,0 0-1</inkml:trace>
  <inkml:trace contextRef="#ctx0" brushRef="#br0" timeOffset="79631.0149">3170 8609 0,'0'0'15,"0"0"-15,0 0 16,0 0-16,48 24 15,-28-14 1,4-4-16,9 4 16,-12 1-1,0-6-15,2 6 16,1 4-16,0-7 16,-9-5 15,-15-3-31,83 24 15,-59-22 1,-3-17 0,12 9-16,-4-7 15,-8 5 1,9 0-16,-3 0 16,6 3-16,-4 2 15,1 9 1,0-1-16,-6-2 15,-7 4-15,1-1 16,0 4 0,-9 1-16,9 2 15,0-2 1,-9-6-16,6 6 16,3-9-1,-1-4-15,4 2 16,3 0-1,6-8-15,-3 2 16,5-4 0,-5-1-16,6-2 15,0 2-15,-4-2 16,1 5 0,-3 6-16,6 2 15,5 0 1,1 5-16,3 0 15,-7 3-15,7-3 16,0 3 0,-7-2-16,1 7 15,-9-8 1,6 3-16,-4-3 16,7 3-1,0-5 1,-3 2-16,2-5 15,-2 6-15,0-6 16,6 0 0,-7-3-16,1 3 15,-9-3-15,3-2 16,-4 2 0,10 3-16,-3-2 15,3 2 1,5-3-16,-2 0 15,0 9-15,-4-6 32,13 2-32,-9-4 0,0 2 15,-10 0 1,-2 5-16,6 3 16,0-11-1,2 9 1,4-6-16,0-3 15,3 3-15,-1 3 16,-2 5 0,-3-6-16,-4-2 15,-2 0-15,0 8 16,0 0 0,-9-5-16,3 5 15,5-3 1,-5-8-16,6 3 15,-3 0-15,3 0 16,-4-5 0,1 8-16,-3-1 15,3 1 1,-6-3-16,5 0 16,-2 0-1,-3 8 1,3-6-16,3 1 15,0-8-15,2 10 16,4 3 0,3 5-16,3-5 15,-4 3 1,1-6-16,0 0 16,-6-2-16,2-8 15,-2-3 1,-9 13-16,3-13 15,-3 6 1,0-1-16,2-2 16,-2 7-16,6-4 15,-3-6 1,-3 8 0,0-6-16,-1 6 15,-2 3-15,-9-6 16,0 1-1,3 4 1,-12 1-16,12-3 16,-12-3-16,3-5 15,0 3 1,0 2-16,3 6 16,0-3-16,-3 3 15,-6-9-15,6 6 16,0 0-1,0 0-15,0 0 16,0 0 0,0 0-16,0 0 15,0 0 1,0 0-16,0 0 16,0 0-1,0 0 1,0 0-16,0 0 31,0 0-31,0 0 16,0 0-16,0 0 15,0 0 1,0 0-16,0 0 16,0 0-1,0 0-15,0 0 16,-36-21-16,25 3 15</inkml:trace>
  <inkml:trace contextRef="#ctx0" brushRef="#br0" timeOffset="81586.811">1098 1466 0,'0'0'15,"0"0"-15,0 0 16,0 0-1,-44-3-15,23 14 16,-12 15 0,-14 11-16,-4 13 15,-6 6 1,1 7-16,2-2 16,10 11-16,11 2 15,3-5 1,12 2-16,18-5 15,9-2 1,9-1-16,33-5 16,-10-5-16,10-10 15,-12 2 1,11-6-16,-2-4 16,11-14-1,-5-3-15,-3-10 16,-13-5-1,-5-8 1,-6-11-16,-9-21 16,-6-22-16,11 1 15,-2-24 1,6 19-16,0-3 16,-3-3-16,-4 11 15,1 10 1,-3 6-16,-6 18 15,-3 11 1,-3 5-16,0 16 16,-3 8-1,3 7-15,-3 12 16,9-6-16,3 8 31,2 0-31,4-5 0,0 2 16,9-10-1,9-3 1,8-16-16,-8-2 16,5-16-16,-2-11 15,6-8 1,-10-26-16,-2 2 16,-3 9-16,-12-6 15,-6 18 1,-9 4-16,-6 10 15,-3 5 1,0 5-16,3 3 16,0 16-1,12 11-15,2 4 16,7 12-16,3-9 16,-3 9-1,12-4 1,-4-1-16,4-4 15,-9-10 1,3-13-16,-3-3 16,8-30-1,-11-17-15,12-78 16,17 1-16,-8 2 16,-15 1-16,12 25 15,-10 14 1,7 6-16,-24 12 15,15 27 1,-21 21-16,-6 8 16,0 16-1,0 21-15,-3 8 16,6 16-16,9 14 31,0 12-31,8 3 16,1 5-16,6-13 15,6 0 1,5-8-16,-2-7 16,-6-14-16,-18-8 15,-12-13 1,-24 13-16,-71 5 16</inkml:trace>
  <inkml:trace contextRef="#ctx0" brushRef="#br0" timeOffset="81795.7764">2265 1818 0,'0'0'0,"48"-30"16,29-20 0,36-19-1,6-5-15,21-10 16,-3 15-16,-15 8 15,6-24 1,-128 85-16,0 0 16,0 0-1</inkml:trace>
  <inkml:trace contextRef="#ctx0" brushRef="#br0" timeOffset="82185.7344">3914 894 0,'0'0'0,"0"0"0,18 48 15,-15-6 1,18 11-16,-3 11 16,5 10-16,-5-8 15,9 3 1,3-3-16,5-5 16,4 18-1,0-13-15,3 3 16,2-11-16,4-8 15,-1-21 1,-2-7-16,-3-7 16,-10-15-1,-11-13-15</inkml:trace>
  <inkml:trace contextRef="#ctx0" brushRef="#br0" timeOffset="82410.1293">3759 1643 0,'0'0'0,"0"0"15,0 0 1,0 0-16,54-40 16,20 3-16,30-13 15,12-3 1,18-5-16,12-22 15,-146 80 1,0 0-16,0 0 16</inkml:trace>
  <inkml:trace contextRef="#ctx0" brushRef="#br0" timeOffset="83056.3986">4607 997 0,'0'0'0,"0"0"15,0 0 1,0 0-16,-8 74 16,19-21-16,4-2 15,0 4 1,12 11-16,-6 0 15,15 1 1,5-9 0,1 0-16,14 0 15,1 3-15,-3-3 16,-13-15 0,-5-6-1,-12-11-15,-9 1 16,-15-25-16,-9 4 15,-3-6-15,-9-8 16,-3-8 0,-6-5-1,-14-24-15,2-6 16,9-10-16,15 3 16,18 0-16,18-8 15,9 8 1,12 7-16,5 25 15,4 7 1,-12 25-16,3 7 16,-1 11-1,13 21-15,-10 0 16,7 5 0,6 0-16,-10-10 15,-2-6 1,-9-18-16,-6-3 15,-19-26 1,-2-3-16,-6 16 16,0 0-16,0 0 15</inkml:trace>
  <inkml:trace contextRef="#ctx0" brushRef="#br0" timeOffset="84808.7508">5486 1352 0,'0'0'0,"0"0"16,0 0-16,17 77 16,-5-43-1,9-5-15,18 8 16,-3 0-16,2-8 31,13 8-31,-15-21 16,-10 5-16,-17-18 15,-18 2 1,-6-18-16,-23 0 16,-4-6-16,-3-23 15,19-11 1,17-10-16,33-11 16,29-16-16,16 0 15,11-6 1,-9 22-16,1 21 15,-10 24 1,-17 21-16,0 27 16,-13 15-1,-14 11-15,-15 13 16,-9-36 0,6 33-1,-18 3-15,3-7 16,-8-14-16,8 0 15,-3-16 1,0-13-16,6 0 16,15 5-16,9-5 15,15-13 1,6-6-16,5 19 16,4-29-1,-3 5-15,-1-5 16,-2-3-16,-12 5 15,-6 1 1,-18-3-16,-9-6 16,-12 4-1,-3 15-15,-6 0 16,-5 8-16,-4 8 16,-9-16-1,-2 0 1,-1 0-16,21 2 15,15 1 1,12-3-16,6 0 16,12 0-16,12-8 15,9 1 1,8 15-16,1-14 16,3 9-16,-4 2 15,1 3 1,-3 14-16,-1-4 15,1 19 1,-6-7-16,-6 9 16,-7-2-1,-8-7-15,0-9 16,-3-11-16,0-4 16,0-4-1,6-4 1,-6-19-16,5-8 15,19-6-15,3-7 16,5 3 0,-5 4-16,0 19 15,-6 11 1,-24 0-16,-6 13 16,-9 18-16,-9 6 15,-6-3 1,12 9-16,6-4 15,15 0 1,12-10-16,2 0 16,4-3-1,3-18-15,0 2 16,2-2 0,-5-11-1,9-7-15,5-15 16,13-12-16,9-8 15,-10-16 1,-2-29-16,-7 13 16,-17 16-16,-18 10 15,-18 32 1,-24 11-16,-23 35 16,-13 54-16,4-4 15,-1 2 1,13-5-16,11-24 15,12 5 1,18-13-16,12-2 16,9-9-1,12-10 1,20 8-16,25-19 0,26-7 16,-3-1-1,-2-7 1,-4 10-16,-17 5 15,-13-5 1,-8 11-16,-4 18 16,4 0-16,-21 8 15,8 8 1,-14-16-16,-18 19 16,12 18-16,-9 9 15,-15 7 1,-15 0-16,-14 0 15,-4-16 1,-29 0-16,-10 3 16,4 5-1,-9-5-15,-1-5 16,-5-17 0,9-18-16,11-26 15,16-11 1,23-31-16,33-33 15,33-28 1,26-27-16,-59 135 16,0 0-16,0 0 15</inkml:trace>
  <inkml:trace contextRef="#ctx0" brushRef="#br0" timeOffset="85407.3973">7730 180 0,'0'0'0,"-39"8"16,0 5-1,-2-5 1,-1 8-16,12 13 16,0 5-1,10 6-15,11 18 16,3 24-16,29 56 16,10-11-16,9-16 15,17-16 1,-8-34-16,-24-11 15,-3-26 1,-7-27-16,-28-4 16,14-15-1,-21-31-15,3-13 16,24-71-16,35-19 31,28-14-31,38 43 16,-15 48-16,-9 18 15,-2 40 1,-31 5-16,-23 19 16,-12 18-16,-18 29 15,-6 32 1,18 50-16,-6 46 16,-6 7-16,18-32 15,12-47 1,20-53-16,-50-53 15,0 0-15,0 0 16</inkml:trace>
  <inkml:trace contextRef="#ctx0" brushRef="#br0" timeOffset="86892.5647">9486 918 0,'-27'8'16,"27"-8"-1,0 0-15,0 0 16,0 0-1,27 63-15,-21-36 16,6 15 0,2-10-16,-5 8 15,3-9 1,0 6-16,3-7 16,-9-9-1,3-5-15,-9-3 16,3-5-16,-6-21 15,12 10 1</inkml:trace>
  <inkml:trace contextRef="#ctx0" brushRef="#br0" timeOffset="87344.3264">9599 1034 0,'0'0'0,"0"0"15,89-42-15,-23 5 16,2 0-1,-6 5 1,-2-2-16,-6 18 16,5 16-16,1 8 15,-10 5 1,-2 3-16,-15 13 16,-13 8-1,-23-5-15,-26 18 16,-28 8-1,-14 9-15,-16 7 16,-8 16-16,-12-11 16,-3 3-1,18-24 1,32-18-16,24-19 0,36-16 16,42-13-1,27-26 1,14-3-16,6-5 15,-3-3 1,1-8-16,-1-8 16,-14-3-16,-10-2 15,-32 21 1,-30 45-16,0 0 16,0 0-16</inkml:trace>
  <inkml:trace contextRef="#ctx0" brushRef="#br0" timeOffset="87961.8942">9944 807 0,'0'0'16,"0"0"-16,0 0 31,12 87-31,-15-26 16,9 13-16,-6 13 15,-3 17 1,-6-6-16,0 18 16,0-2-16,-3-1 15,0-15 1,-9-2-16,4-14 16,-7-16-1,3-8-15,3-5 16,0-24-16,6-8 15,9-10 1,3-11-16,6 0 16,9-3-1,6-5-15,9-10 16,3 2 0,5-8-16,13-10 15,11-11 1,13 5-16,-7-10 15,-2-1 1,-10 6-16,-11 14 16,-12 9-16,-10 9 15,1 3 1,-3-1-16,15 16 16,2-5-16,1 14 15,-6-7 1,0 9-16,-1 0 15,-11 5 1,-6 9-16,-9 1 16,-12 6-1,0-2-15,0-6 16,0-5 0,6-9-16</inkml:trace>
  <inkml:trace contextRef="#ctx0" brushRef="#br0" timeOffset="88824.8652">10786 1029 0,'0'0'0,"0"0"16,42-8-16,6 0 16,14 8-1,10-5-15,-4-6 16,-3 6 0,-8 2-1,0 3-15,-4 3 16,-11 10-16,-15 3 15,-10-3 1,-8 17-16,-12 1 16,-3 4-16,6-4 15,3 20 1,0-12-16,6-2 16,3 6-16,6-6 15,3-5 1,0 2-16,9-5 15,5 0 1,1 3-16,0-3 16,2 0-1,7 13-15,-9-5 16,-4 0 0,-8 1-1,-9-1-15,-12-6 16,-6-2-16,-12-5 15,-6-5 1,-5-11-16,-4 2 16,-15-10-16,-5-2 15,-4-6 1,6-6-16,1-1 16,-1-7-1,-5-1-15,-7-7 16,-2-7-16,8 3 15,15 2 1,13 3-16,17 5 16,21-5-1,35 8-15,25-5 16,14-6-16,3-10 31,9 2-31,16 3 16,-1-5-16,-3 2 15,-12 3 1,-15 2-16,-8-2 16,-28 6-16,-47 31 15,0 0 1,0 0-16</inkml:trace>
  <inkml:trace contextRef="#ctx0" brushRef="#br0" timeOffset="89362.4271">11899 717 0,'0'0'16,"0"0"-16,9 66 15,-12-21 1,0 8-16,6 5 15,-3-5 1,0-3-16,0 3 16,3 5-16,3 9 15,0-7 1,6 4-16,-3-8 16,3 7-1,12 3-15,3-5 16,2-3-16,7-5 15,12-3 1,11-10-16,4-6 16,-1-10-1,1-10-15,5-7 16,7 1 0,-1-2-16,-11-12 15,-10-2 1,-11 1-16,-9-9 15,-10 2 1,-5-9-16,-6 4 16,-9 8-1,3-10-15,-3 5 16,12-10-16,-3-11 16,-12 37-1,0 0-15,0 0 16</inkml:trace>
  <inkml:trace contextRef="#ctx0" brushRef="#br0" timeOffset="97916.5723">15409 1397 0,'41'82'16,"-41"-82"-1,0 0-15,0 0 16,39 103 0,-30-45-16,-6 0 15,0 9 1,-3 1-1,3-9-15,3-1 16,0-3-16,3 1 16,0-8-1,-4-11-15,4-3 16,-6-10-16,0-6 16,0-15-1,-3-6-15,-9-7 16,3-6-1,-44-37-15,50 53 16,0 0-16,0 0 16</inkml:trace>
  <inkml:trace contextRef="#ctx0" brushRef="#br0" timeOffset="98439.6869">15483 1111 0,'0'0'15,"0"0"1,0 0-16,42-29 16,-30 18-1,-1 6-15,10 10 16,0-5-1,6 3-15,3-6 16,8 6 0,10 5-16,0-3 15,2 3-15,-2 0 16,-12 8 0,-10 3-16,-8 4 15,-6 14 1,-3 1-1,-6 4-15,-6 3 16,0-6-16,3 6 16,-6 6-1,6 2-15,3 2 16,-3 3 0,6 3-16,-6-10 15,6 1-15,-6-7 16,-3-10-1,3 4-15,0-9 16,0-7-16,0 4 16,-18-6-1,-9 3-15</inkml:trace>
  <inkml:trace contextRef="#ctx0" brushRef="#br0" timeOffset="98676.0552">15545 2164 0,'0'0'0,"0"0"16,39-5 0,3 2-16,11-10 15,16 0-15,-1 2 16,1-18-1,-7-5-15,16 5 16,-78 29-16,0 0 16,0 0-1</inkml:trace>
  <inkml:trace contextRef="#ctx0" brushRef="#br0" timeOffset="100121.189">14792 1780 0,'-3'8'16,"3"-8"0,0 0-16,0 0 15,0 0-15,51-8 16,-30 1-1,-6-1 1,12 2-16,-7-2 16,7-7-16,-3 9 15,3-15 1,-9 5-16,-6 3 16,2 10-1,-2-2-15,-6 2 16,3 3-1,-9-5-15,0 2 16,0 3 0,-6 0-16,6 8 15,0-8 1,0 0-16,-62-37 16,41 29-16,21 8 15,0 0 1,0 0-16</inkml:trace>
  <inkml:trace contextRef="#ctx0" brushRef="#br0" timeOffset="101054.9911">15164 1669 0,'0'0'0,"0"0"16,51 29-16,-21-21 16,9 0-1,-1-13-15,4 2 16,-3 3-16,-10-13 15,4 5 1,-3-8 0,0 8-16,-10-5 15,10-3-15,-6 8 16,3-5 0,3 13-16,-7-13 15,7 10 1,-3 3-16,-3 0 15,3-5-15,2 5 16,4 5 0,-3-5-16,0 0 15,-1 8 1,-5-13-16,-3 2 16,-3 3-1,-3-5-15,0 5 16,-1 0-1,-2 8-15,-3-3 16,3-5 0,-3 0-16,-6 0 15,3 0 1,-3 0-16,0-8 16,6 3-16,-3 2 15,-3-2 1,6 5-16,0-5 15,0 2-15,-3 3 16,0 0 0,2 3-16,1-6 15,0 11 1,6-8-16,-6-5 16,6 10-1,-6-5-15,3 0 16,0 0-1,-1471 0-15,2951 0 16,-1478-8 0,1 0-16,-3 8 15,6 3 1,-3 2-16,0-5 16,-6 0-16,0 0 15,0 3 1,3-6-16,-1 6 15,1-6 1,0 3-16,-6-8 16,-3 8-16,3 0 15,-6 0 1,3 0-16,0 0 16,-6-5-1,0 5-15,0 5 16,0-13-1,3 3-15,3 5 16,0 0 0,9-13-16,0 26 15</inkml:trace>
  <inkml:trace contextRef="#ctx0" brushRef="#br0" timeOffset="106311.5774">12670 12556 0,'3'27'15,"-3"-27"1,0 0-16,0 0 15,15 71 1,0-34-16,-6 0 16,3-3-1,0 3-15,0 3 16,3 0-16,2 7 16,1 4-1,-3-4-15,3 1 16,6-3-1,-6-8-15,3-8 16,5-10 0,-2-4-16,0-9 15,-3-9 1,0 3-16,-4-5 16,-5 0-1,-3-9-15,-3 1 16,0-3-16,0 0 15,3-2 1,3-3-16,0 2 16,0 1-1,6-14-15,3-3 16,2-7 0,-2 2-16,3-5 15,0 11-15,6-16 16,5 0-1,-2-9 1,0-4-16,-4 2 16,-2 3-1,3 0-15,-3 2 16,-3 8-16,-4 9 16,-2-1-1,-9 8-15,-3-2 16,-9 5-1,0 0-15,-3-3 16,-3 6-16,-8-1 16,-1 1-1,-3-3-15,-3 13 16,-6-6 0,-2 12-16,-1-3 15,-9 2 1,-6 3-16,1 3 15,-4 2 1,7 6-16,-1 5 16,0 10-1,-11 3-15,-7 1 16,7 1-16,5 12 16,6 2-1,4 8-15,8 5 16,3 3-16,7 3 15,5-6 1,6 5-16,6 1 16,3-3-1,3 10 1,3 9-16,0-9 16,0 6-16,9-5 15,0-12 1,8 17-16,4-3 15,3-7 1,0-4-16,11-18 16,13-5-1,9-11-15,5-10 16,4-1-16,2-12 16,3-4-1,13-7-15,2-3 16,0-10-16,-8-14 15,-7-8 1,0-23 0,-8-6-16,-4-2 15,-11 0-15,-6-1 16,-16-2 0,-14 3-16,-6-3 15,-12-3 1,-6 3-16,-9 8 15,-11-8 1,-19 8-16,-32 0 16,80 74-16,0 0 15,0 0 1</inkml:trace>
  <inkml:trace contextRef="#ctx0" brushRef="#br0" timeOffset="129058.5921">16790 1574 0,'23'-29'16,"-23"29"-1,0 0-15,0 0 16,0 0-16,0 0 16,0 0-1,0 0-15,0 0 16,0 0-1,0 0-15,0 0 16,0 0 0,0 0-16,39 0 15,-30 3 1,-3 2-16,6 0 16,3 3-16,-6-5 15,3 2 1,2-5-16,1 0 15,3 8 1,0 0-16,0-3 16,6 3-1,-3-5-15,-7 2 16,-2-2-16,9 7 16,-9-10-1,0 0 1,0-5-16,0 5 15,-3 0-15,0 0 16,-3 5 0,0-5-16,-1 8 15,1-13 1,6 10-16,-3-5 16,0 0-16,3 11 15,0-6 1,0-2-1,3 2-15,0 8 16,3-13 0,-7 8-16,7-5 15,-3 2-15,0 3 16,3-3 0,0 3-16,-3 0 15,-6-8 1,8 8-16,1 0 15,-3-2-15,-3-6 16,0 7 0,0-4-16,0 2 15,-3-2 1,0 2-16,3 1 16,-6-12-1,-1 6 1,-2 0-16,-3 0 15,0-5-15,-3-3 16,3 13 0,-2-10-16,4 2 15,-37-42-15</inkml:trace>
  <inkml:trace contextRef="#ctx0" brushRef="#br0" timeOffset="129575.1617">17593 1418 0,'0'0'16,"0"0"-1,0 0-15,0 0 16,0 0 0,48 53-16,-24-32 15,2-2-15,13 2 16,-3 8 0,-1 5-16,-2-5 15,-6 3 1,0-3-16,-6-5 15,-9 5-15,-1-2 16,-11-4 0,-3 1-16,-8-8 15,-4 3 1,-9-9 0,-6 11-16,0-15 15,-11 10 1,-4-3-16,-3 3 15,1-3-15,-7 3 16,1 13 0,-13 0-16,-5 8 15,-7 8-15,7-5 16</inkml:trace>
  <inkml:trace contextRef="#ctx0" brushRef="#br0" timeOffset="130509.4941">18296 1243 0,'0'0'0,"0"0"16,0 0-16,6 51 31,-1-38-31,-8-18 15,9 10-15,-12-2 16,4-3 0,2 0-16,0 0 15,0 0-15,0 0 16,0 0 0,0 50-16,0-34 15,2 5 1,-2-5-16,0 0 15,0 2-15,-2-2 16,4 5 0,-4-2-16,-1-6 15,-6 8 1,-3 3-16,3 10 16,-6-10-16,-3 5 31,0 0-31,3 0 15,0 1-15,1 1 16,-1 4 0,-3-9-16,3 9 15,-6-4 1,3-2-16,3 6 16,-3-3-16,4 2 15,-1-2 1,0 5-16,3-3 15,3-5-15,3-5 16,3 5 0,-3-13-16,3-3 15,3 3 1,0-11-16,-3-2 16,9-11-1,3-8 1,-9 16-16,0 0 15,0 0-15</inkml:trace>
  <inkml:trace contextRef="#ctx0" brushRef="#br0" timeOffset="131140.0516">18325 1095 0,'0'0'16,"0"0"-16,42 0 15,-18 6 1,0-6-16,2 2 16,4 4-1,6 1-15,9 1 16,-1 6-1,7 1-15,-4 1 16,-2 6 0,0 7-16,-4 0 15,-5 10-15,-3-4 16,3 4 0,-10 4-16,-8-6 15,0-5-15,-9 5 16,6 5-1,-6-8-15,0 11 16,-3-5 0,-3 10-16,0 1 15,-6 1 1,-3-1 0,-6 2-16,0-3 0,-3 5 31,3 1-31,3-3 15,0-8-15,6 8 16,-6 2 0,3-18-16,0 8 15,-3-5 1,1-11-16,-4 6 16,-3-4-16,-6-2 15,-27-29 1,48 0-16,0 0 15,0 0-15</inkml:trace>
  <inkml:trace contextRef="#ctx0" brushRef="#br0" timeOffset="131472.674">18153 2455 0,'0'0'16,"38"-3"-1,13-4-15,14-12 16,4 8 0,-1-10-16,1 8 15,-1 2-15,13 4 16,-4-7-1,-6-7-15,-2 5 16,5 8 0,-11 8-16,-16-8 15,-17-5 1,-30 13-16,0 0 16,0 0-1</inkml:trace>
  <inkml:trace contextRef="#ctx0" brushRef="#br0" timeOffset="132796.8174">18757 1960 0,'0'0'15,"0"0"-15,59-8 16,4 14 0,8 15-16,7-3 15,-7 17-15,-8-6 16,2 16-1,-2 13-15,5 3 16,-2 10 0,-4 3-16,-5 11 15,-4 0 1,-8-8-16,2-6 16,-2-18-16,-9-11 15,-9-7 1,-12-25-1,-10-18-15,-19-13 16,14 21 0,0 0-16,0 0 15</inkml:trace>
  <inkml:trace contextRef="#ctx0" brushRef="#br0" timeOffset="147356.0273">12417 12551 0,'0'0'0,"0"0"16,0 0-16,0 0 15,-3 53 1,6-40-16,9 5 15,-3 6 1,-3-3-16,0 14 16,9 12-16,-9-7 15,-6 13 1,6 0-16,0 13 16,3-8-1,3 0-15,0-7 16,8-1-1,4-10-15,0-3 16,6-3 0,0-2-16,11 5 15,4-8 1,14 3-16,16-6 16,2-2-16,4-11 15,-7-2 1,-6-1-1,1-4-15,-1-9 16,4 3 0,-4-5-16,-11-11 15,-1-3 1,-5-10-16,-1-5 16,1-8-16,0-1 15,-4-7-15,-8 5 16,-3 0-1,-10-5-15,-2 2 16,-6-2 0,-6 5-16,-3-5 15,-9-3 1,3-3-16,-6 6 16,-3 2-16,-3 1 31,-6-4-31,0-12 15,-8-9-15,-4 4 16,-6 4-16,-3 6 16,-5 0-1,-7 5-15,-3 8 16,-5 0 0,-1 8-16,1 5 15,-1 8-15,1 8 16,-7 6-1,1 5-15,-1 2 16,7 6 0,-7 2-16,4 8 15,-19 3-15,-14 8 16,0 13 0,8 10-16,7 4 15,8-6 1,7 10-1,8-2-15,10 0 16,11-5 0,6-11-16,12 0 15,9 2-15,0-9 16,-8-4 0,14-26-16,0 0 15,0 0-15</inkml:trace>
  <inkml:trace contextRef="#ctx0" brushRef="#br0" timeOffset="149206.9419">13754 13262 0,'3'-26'15,"-3"26"-15,0 0 16,-42-13-1,18 15-15,3-2 16,-8 6-16,5-4 16,-3 4-1,6 2-15,0 0 16,9-3 0,-2 5-16,2 1 15,3 2 1,3 3 15,6-16-31,-33 61 16,45-27-16,-6 9 15,-3-6-15,3 2 16,-6-4 0,0-1-16,0-2 15,0 0 1,6-9-1,0 9-15,0-5 16,9 2-16,-4-11 16,1 9-1,6-6 1,0-5-16,3 0 16,6-11-16,5-2 15,4-9-15,0-4 16,9 7-1,-4-10-15,-2 0 16,0-6-16,-10-7 16,1 2-1,-3-5-15,0-6 16,5 14 0,-8-8-1,-6 5-15,-9 0 16,0 6-1,-6-6-15,0-2 16,-9-1-16,-3 1 16,-3 2-1,0 0-15,-6-2 16,3-1 0,-5-2-16,2 13 15,0-5-15,-3-3 16,0-2-1,-3 13-15,10 5 16,-7 2 0,6-2-16,6 11 15,-3-3 1,3 11-16,0-6 16,3-2-16,-3 12 15,0-12 1,-3 5-1,6-3-15,1-5 16,2 6-16,0-4 16,0 1-1,-3-3-15,0 0 16,0 8 0,0-3-16,0 0 15,-3 1-15,3-4 16,-3 6-1,6 0-15,0 3 16,0-9-16,0 14 16,-3-13-1,6-3-15,0 0 16,0 0 0</inkml:trace>
  <inkml:trace contextRef="#ctx0" brushRef="#br0" timeOffset="157873.1826">12197 8440 0,'48'-45'15,"-48"45"-15,0 0 16,0 0 0,0 0-16,50 7 15,-29-1 1,-3-1-16,0 0 15,-6 1-15,3-1 16,11 16 0,1-2-16,6 7 15,6 6 1,8 5-16,4-5 16,-1-1-16,-2-4 15,0-6 1,8 3-16,7-6 15,8-4 1,-2 1 0,-1-1-16,-5 2 15,2 2-15,15 1 16,4-6 0,-1 3-16,-3-8 15,1 7 1,5-7-16,9-8 15,-11-5-15,-13-5 16,1 2 0,-1 0-16,-3 0 15,4 0 1,-1-3-16,-14 1 16,2-1-1,4 3-15,-1-2 16,7-1-16,-7-5 15,-5 0 1,-6-2 0,-7-1-16,-2 9 15,0-9 1,-7 6-16,-5 2 16,-6 1-16,-3 7 15,-1 8 1,-20 11-16</inkml:trace>
  <inkml:trace contextRef="#ctx0" brushRef="#br0" timeOffset="161155.9793">15629 8453 0,'0'0'16,"0"0"-16,41 8 15,-5 15-15,3-9 16,0 2-1,-1 10-15,-2-13 16,6 3 0,-7 5-16,10-7 15,-3-9 1,11-3-16,7 6 16,2 0-1,1 0-15,-10-5 16,-5 5-1,3 2-15,2-2 16,10 0-16,-4 0 16,4 8-1,-10-11-15,-5-2 16,-1-3 0,4-3-16,9 6 15,2 0-15,-5-3 16,-4 5-1,-2-2 1,-4-3-16,-2 0 16,9 5-1,-1-5-15,10 11 16,-4-17-16,7 4 16,-10-1-1,4-8-15,5 9 16,4-9-1,5 3-15,-5 3 16,-4-3-16,1-5 16,2 2-1,9-10-15,1-3 16,2-5 0,-2-5-16,8 2 15,3-8 1,-6-2-16,-2 2 15,-4 1 1,4-1-16,-1 3 16,-12 2-1,-5-4-15,-12-9 16,-10-2-16,-11 0 16,-15-9-1,-6 4-15,-3-1 16,-9-2-1,0-3-15,-9-8 16,-6 9-16,-9-9 16,0 13-1,-5 1-15,-7 10 16,-6-11 0,-5 14-16,-1 10 15,-8-8 1,2 1 15,57 39-31,-176-122 0,144 146 31,-10-6-31,-3 9 16,-2-3-16,-4 10 16,1 3-16,2 11 15,-3 5 1,1 2-16,-7 6 15,-5 13-15,-1 0 16,7 3 0,8 10-16,3-5 15,10 0 1,14 13-16,0-2 16,12-3-1,3 8 1,12-11-16,3-2 15,9 5 1,3-6-16,11-12 16,16-6-16,15-2 15,5-22 1,18-8-16,-2-15 16,-7-11-16,-6-14 15,4 1 1,-4 2-16,-5 1 15,-7 10 1,-8 5-16</inkml:trace>
  <inkml:trace contextRef="#ctx0" brushRef="#br0" timeOffset="173558.7043">21650 8686 0,'0'0'0,"0"0"16,-54-3-16,19 3 16,2 0-1,3 5-15,6 8 16,-3-10 0,10 8-16,-1 2 15,6 0 1,0 6-16,0 2 15,3 5 1,3 17-16,3 12 16,9 6-16,3 2 15,3 4 1,6-4-16,6 1 16,-4-25-1,16-12-15,18-22 16,29-34-1,15-35-15,27-23 16,12 0 0,-137 87-16,0 0 15,0 0 1</inkml:trace>
  <inkml:trace contextRef="#ctx0" brushRef="#br0" timeOffset="173804.385">22293 8723 0,'0'0'15,"0"0"1,-39 34-16,6 0 16,12 11-1,1 8-15,-7 8 16,0-3-16,-3 3 16,-5-3-1,11 6-15,0-14 16,3-5-1,15-18 1,9-25-16,-3-2 16,0 0-16,0 0 15</inkml:trace>
  <inkml:trace contextRef="#ctx0" brushRef="#br0" timeOffset="174209.7536">22439 8659 0,'0'0'0,"0"0"16,68-18-1,1 12-15,-7-2 16,1 3-16,-19 2 16,-5 9-1,-9 7-15,-10 0 16,-17 3-1,-12 3 1,-5 12-16,-13-2 16,-15 1-1,-2 4-15,-7 0 16,3 11-16,7-8 16,14-10-16,12 7 15,18-7 1,15-4-1,9-4-15,14-6 16,22-10-16,2-19 16,27-18-16,13-9 15,-105 43 1,0 0-16,0 0 16</inkml:trace>
  <inkml:trace contextRef="#ctx0" brushRef="#br0" timeOffset="174525.0235">23647 8569 0,'0'0'16,"0"0"-16,-68-5 16,11 5-1,-17 13-15,-7 14 16,7 7-16,5 0 15,25 1 1,14 7-16,15 0 16,18 11-1,9 3-15,24 2 16,8-8-16,19 1 16,11-12-1,24-18 1,21-34-16,-119 13 15,0 0 1,0 0-16</inkml:trace>
  <inkml:trace contextRef="#ctx0" brushRef="#br0" timeOffset="175207.1993">22397 8246 0,'0'0'0,"0"0"16,77 72-1,-8-14 1,8 16-16,1 5 16,-10 6-16,-6 2 15,-5 1 1,0-1-16,-7 0 15,-2 3 1,-15-2-16,-1-17 16,-8-21-1,-24-50-15,0 0 16,0 0-16</inkml:trace>
  <inkml:trace contextRef="#ctx0" brushRef="#br0" timeOffset="175439.5735">23543 8442 0,'0'0'0,"0"0"16,-69 90-16,-26 0 15,-42 42 1,-44 32-16,-57 43 16,238-207-16,0 0 15,0 0 1</inkml:trace>
  <inkml:trace contextRef="#ctx0" brushRef="#br0" timeOffset="184823.5253">19828 7664 0,'0'0'16,"12"51"-16,9 23 16,0 10-1,-6-4-15,-9-9 16,6-5 0,-6-5-16,-6-16 15,0-8 1,0-16-16,-15 0 15,9-13-15,0-16 16,3-10 0,0-14-1,6-10-15,-3-19 16,3 0 0,3-5-16,6-5 15,12-11-15,5 8 16,16-6-1,0 11-15,8 9 16,7 9 0,-1 12-16,-8 9 15,-7 20-15,-8-3 16,-6 15 0,-6-2-16,3 3 15,-7 2 1,4-5-1,12-8-15,6-18 16,2-3 0,-5-8-16,11-6 15,-50 43-15,0 0 16,0 0-16</inkml:trace>
  <inkml:trace contextRef="#ctx0" brushRef="#br0" timeOffset="185797.0549">20870 7302 0,'0'0'16,"0"0"-16,-36 37 16,13 3-1,-4 13-15,9 5 16,6 5 0,9 14-1,0-6-15,6-10 16,0-13-1,3-16-15,9-22 16,6-12-16,8-22 16,10-21-1,0-11-15,8-10 16,4 0 0,0-3-16,-1 0 15,-14 6-15,-9 18 16,-9 3-1,-12 15-15,-3 6 16,-3 18 0,-3 22-16,-12 13 15,0 5-15,0 18 16,9 1 0,6-6-1,9 0-15,0-15 16,6-14-1,8-8-15,13-8 16,9-18 0,11-13-16,10-19 0,-4-19 15,-5-10 1,-3 0 0,-10 8-16,-11 16 15,-9 7-15,-9 14 16,-4 21-1,1 27-15,-6 15 16,-6 19-16,6 0 16,-6 10-1,6-4 1,-6-4-16,0-15 16,3-11-1,-3-10-15,0-19 16,0-14-1,6-20-15,6-11 16,3-21 0,0-3-16,12 0 0,-1 0 15,7 17 1,3 12 0,-6 5-16,5 17 15,-5 13-15,-3 13 16,-12 21-1,9 13-15,-7 21 16,1 4 0,-9 4-16,-3-7 15,0-4 1,0-12-16,-6-14 16,9-18-1,-6-13-15,12-11 16,15-37-1,8-42-15,-17-67 16,-21 154-16,0 0 16,0 0-1</inkml:trace>
  <inkml:trace contextRef="#ctx0" brushRef="#br0" timeOffset="186118.191">22626 6490 0,'0'0'0,"0"0"15,0 0-15,6 61 16,-3-11 0,-6 3-16,-9 26 15,0 19 1,3 3-16,-9 2 16,7 3-1,5-6-15,-3-2 16,9-8-1,0-24-15,3-10 16,0-19-16,6-16 16,-6-21-1,0-19-15,-3-26 16,-3-18 0,-3-11-16,6 74 15,0 0-15,0 0 16</inkml:trace>
  <inkml:trace contextRef="#ctx0" brushRef="#br0" timeOffset="186340.5943">22331 6937 0,'0'0'0,"0"0"16,0 0 0,0 0-1,66 10-15,-15 12 16,14-12-1,6 3-15,4 1 16,8 1 0,3-12-16,10-6 15,-19-18-15,-77 21 16,0 0-16,0 0 16</inkml:trace>
  <inkml:trace contextRef="#ctx0" brushRef="#br0" timeOffset="186847.9337">23638 6662 0,'0'0'16,"0"0"-16,0 0 15,-59-6 1,17 30-1,-15 13-15,-8 11 16,-1-1 0,4 1-16,8 2 15,19-7-15,11-1 16,15-5 0,15-5-16,18-3 15,26 0-15,13 8 16,11-11-1,-2 4-15,-1-12 16,-3 9 0,-11 7-16,-9-13 15,-19-5-15,-8 3 16,-18-6 0,-9 0-1,-15 11-15,-14-3 16,-10 16-1,-20-5-15,-19-1 16,-5-1-16,-3-7 16,8-7-1,4-8-15,17 0 16,63-8-16,0 0 16,0 0-1</inkml:trace>
  <inkml:trace contextRef="#ctx0" brushRef="#br0" timeOffset="188533.5525">20227 5802 0,'-6'-3'16,"6"3"-1,0 0-15,0 0 16,0 0 0,0 0-1,60-39-15,-19 20 16,7 0-16,9-12 15,14 4 1,-5-4-16,-4 15 16,-8 5-16,-19 11 15,-11 27 1,-18 17-16,-18 25 16,-30-3-1,-26 3-15,-12 13 16,-10-5-1,13-6 1,20-15-16,31-3 16,20-24-16,35-21 15,37-16 1,32-5-16,-3-8 16,-2-6-1,-4 14-15,-21 5 16,-23 13-16,-15 14 15,-27 15 1,-27 22-16,-21 12 16,-8 25-16,-22 10 15,-14 11 1,-9 8-16,9-1 16,8-17-1,25-14-15,8-35 16,-3-63-1,51 8-15,0 0 16,0 0 0</inkml:trace>
  <inkml:trace contextRef="#ctx0" brushRef="#br0" timeOffset="188703.1063">20281 6521 0,'0'0'16,"0"0"-16,0 0 15,68 82 1,-8-50-16,11-13 16,-5-40-1,-66 21-15,0 0 16,0 0-16</inkml:trace>
  <inkml:trace contextRef="#ctx0" brushRef="#br0" timeOffset="189106.3027">21087 5955 0,'0'0'0,"0"0"15,60-61 1,5 16-16,19-5 16,5-8-1,-15 8-15,-8 7 16,-24 9-16,-10 13 15,-20 26 1,-45 24-16,-17 24 16,-31 29-16,-14 24 15,-6 10 1,21-2-16,14-8 16,28-16-1,26-27-15,29-23 16,34-29-1,26-38 1,22-15-16,5-48 16,-6-24-16,-18 0 15,-5-7 1,-31-12-16,-44 133 16,0 0-16,0 0 15</inkml:trace>
  <inkml:trace contextRef="#ctx0" brushRef="#br0" timeOffset="189526.4539">21385 5664 0,'0'0'0,"-6"53"16,15 29-16,0 35 16,18 23-1,5 0 1,1-8-16,6-10 15,8-21 1,7-17-16,9-23 16,2-29-1,3-27-15,-8-37 16,-15-21-16,-16-21 16,-11-5-16,-15 0 15,-15 12 1,0 17-16,-8 16 15,-7 23 1,-9 27-16,-20 21 16,-22 5-1,4 17-15,-4-4 16,10-4 0,14-20-16,19-23 15,11-47 1,9-78-16,15 117 15,0 0-15,0 0 16</inkml:trace>
  <inkml:trace contextRef="#ctx0" brushRef="#br0" timeOffset="189661.7092">21540 5294 0,'0'0'0,"0"0"15,18 55 1,26 1-16,-44-56 15,0 0 1,0 0-16</inkml:trace>
  <inkml:trace contextRef="#ctx0" brushRef="#br0" timeOffset="191743.2536">22037 5720 0,'0'0'0,"0"0"15,-3 114-15,3-30 16,-3 1 0,12-14-16,6-15 15,-6-30 1,-9-15-16,3-11 15,3-27-15,2-12 16,19-9 0,-6-15-1,12-11-15,8 2 16,7-10-16,12 3 16,20 2-1,0 6-15,4 18 16,-13 24-1,-17 10-15,-13 19 16,-17 16-16,-21 21 16,-12 5-1,-12 9-15,-14 4 16,-4-18 0,6-24-16,33-13 15,0 0-15,0 0 16</inkml:trace>
  <inkml:trace contextRef="#ctx0" brushRef="#br0" timeOffset="192016.5214">22489 5532 0,'0'0'0,"3"79"16,3 40-1,6 32-15,0 11 16,-3-6 0,6-16-16,0-32 15,-3-23-15,2-19 16,-2-24 0,9-23-16,3-32 15,-9-59 1,-15 72-1,0 0-15,0 0 16</inkml:trace>
  <inkml:trace contextRef="#ctx0" brushRef="#br0" timeOffset="192624.4837">22823 4963 0,'0'0'0,"0"0"16,-15 72-16,3 12 16,3 14-1,9-3 1,-3 1-16,3-25 16,-3-31-1,9-3-15,0-32 16,18-13-1,8-16-15,10-7 16,12 4-16,2 3 16,-8 1-1,-16 20-15,-5 16 16,-21 11 0,-9 21-16,-27 8 15,-20 18-15,-10 3 16,-5-8-1,8-5-15,22-10 16,17-14 0,21-29-16,26-1 15,31-9 1,3-9-16,-4-7 16,-11 4-1,-19 4-15,-8 7 16,-18 11-1,-15 8-15,-11 11 16,-1-4-16,9-7 16,18 8-1,6-11-15,20-13 16,28-31 0,26-17-16,-2-34 15,-81 82-15,0 0 16,0 0-1</inkml:trace>
  <inkml:trace contextRef="#ctx0" brushRef="#br0" timeOffset="192942.2404">23995 4929 0,'0'0'0,"0"0"15,-53 47 1,-7 9-1,-17 29-15,-10 13 16,10-14-16,9 1 16,29-6-1,12-15-15,18-6 16,27-13-16,24-8 16,17-16-1,22-8-15,5-10 16,12-6-1,12-18-15,3-32 16,-23-42-16,-90 95 16,0 0-1,0 0-15</inkml:trace>
  <inkml:trace contextRef="#ctx0" brushRef="#br0" timeOffset="193439.2536">24585 4056 0,'0'0'0,"0"0"15,-24 108-15,3 22 16,-6 39-1,-9 19-15,10 0 16,-1-8 0,6 2-16,3-26 15,9-29-15,12-31 16,12-33 0,6-29-16,15-20 15,17-28 1,10-17-1,-1-25-15,-2-5 16,-1-29 0,-11-2-16,-15 4 15,-19 4-15,-19 12 16,-13 19-16,-15 16 16,-21 16-1,-11 8-15,-4 10 16,13 14-1,17 2-15,24-18 16,27-40-16,-12 45 16,0 0-1,0 0-15</inkml:trace>
  <inkml:trace contextRef="#ctx0" brushRef="#br0" timeOffset="193740.509">24870 4519 0,'0'0'16,"0"0"-16,0 0 16,-41 90-1,32-29-15,0 2 16,12 14 0,3 2-16,0 8 15,11-23-15,10-3 16,9-14-1,15-23-15,8-21 16,13-19 0,-4-21-16,3-11 15,-5-23 1,-19-9-16,-11-20 16,-36 100-16,0 0 15,0 0 1</inkml:trace>
  <inkml:trace contextRef="#ctx0" brushRef="#br0" timeOffset="193969.0076">25120 4611 0,'0'0'16,"-15"56"-16,-5 55 16,2 21-1,-12 3-15,24-5 16,0-11-1,12-11-15,-3-31 16,9-24-16,6-29 16,8-40-1,13-37-15,-39 53 16,0 0 0,0 0-1</inkml:trace>
  <inkml:trace contextRef="#ctx0" brushRef="#br0" timeOffset="194657.7628">25189 4445 0,'0'0'0,"0"0"15,0 0-15,38-67 16,-20 54-16,0 5 16,3 16-1,-3-2-15,-9 23 16,-12 5 0,-6 3-16,-6 24 15,-9 5 1,0 6-16,-8 2 15,8 10 1,21-12-16,15-17 16,14 3-1,16-21-15,9-13 16,8 3 0,-14 2-16,-3 13 15,-19 19-15,-32 34 16,-38 53-1,47-148-15,0 0 16,0 0-16</inkml:trace>
  <inkml:trace contextRef="#ctx0" brushRef="#br0" timeOffset="209687.9472">1470 13088 0,'66'40'16,"-66"-40"-16,0 0 16,48 15-1,-13 9-15,-5 5 16,0 0-1,0-2-15,-1-3 16,-5-16 0,-24-8-16,0 0 15,0 0 1</inkml:trace>
  <inkml:trace contextRef="#ctx0" brushRef="#br0" timeOffset="209901.3743">1762 13995 0,'0'0'16,"0"0"0,18-50-16,15-19 15,8-23 1,22-46-16,-63 138 15,0 0-15,0 0 16</inkml:trace>
  <inkml:trace contextRef="#ctx0" brushRef="#br0" timeOffset="210075.9947">2119 13292 0,'0'0'16,"0"0"-16,18 113 15,-6-23 1,0-5-16,3-11 15,6-13 1,0-19 0,11-42-16,-32 0 15,0 0-15,0 0 16</inkml:trace>
  <inkml:trace contextRef="#ctx0" brushRef="#br0" timeOffset="210471.9709">2530 13101 0,'0'0'16,"54"-32"-16,26-13 15,3-8 1,-2 3-16,-16 8 16,-11 15-16,-16 14 15,-29 26 1,-18 40-16,-41 32 15,-19 45 1,-20 20 0,6 12-16,14-6 15,7-16-15,8-26 16,24-29 0,19-33-16,16-28 15,19-29 1,12-16-16,15-24 15,20-21-15,6-14 16,1-18 0,-4-7-16,-26-9 15,-30-40 1,-18 154-16,0 0 16,0 0-16</inkml:trace>
  <inkml:trace contextRef="#ctx0" brushRef="#br0" timeOffset="210726.4752">2512 12442 0,'0'0'15,"0"0"-15,-44 74 16,32 35 0,6 42-16,18 39 15,2 35 1,10 34-16,9 38 15,9 23-15,-10 2 16,16-17 0,-3-25-16,17-58 15,-11-97 1,-51-125 0,0 0-16,0 0 15</inkml:trace>
  <inkml:trace contextRef="#ctx0" brushRef="#br0" timeOffset="211259.0497">3331 12789 0,'0'0'15,"0"0"-15,77-11 16,-26 6 0,-7 8-16,-8 7 15,-6-4 1,-12 4-16,-4 9 16,-5-1-1,-12 1-15,-8 4 16,2 1-16,0 0 15,3 3 1,-3-4-16,6-4 16,3 2-1,-3-10-15,3-1 16,3 1 0,-3-6-16,0-2 15,-3-6 1,6 3-16,-9 3 15,3-1-15,3-2 16,0 0 0,0 0-16,0 0 15,0 0 1,0 0 0,0 0-16,0 0 15,39-60 1,-39 60-16,0 0 15,0 0-15</inkml:trace>
  <inkml:trace contextRef="#ctx0" brushRef="#br0" timeOffset="211492.4313">3667 12186 0,'0'0'0,"0"0"16,-24 90 0,12 10-16,0 9 15,3-9 1,-5-18-16,2-39 16,12-43-16,0 0 15,0 0 1</inkml:trace>
  <inkml:trace contextRef="#ctx0" brushRef="#br0" timeOffset="212202.7718">3417 12752 0,'0'0'0,"39"-32"15,38-16-15,15-20 16,4-12 0,-22 19-16,-12 11 15,-20 24-15,-15 13 16,-21 26-1,-27 42-15,-21 41 16,-35 41 0,-15 27-16,-1 11 15,7-1 1,12-36-16,29-38 16,24-44-1,39-56-15,24-37 16,29-42-1,16-27-15,-4-3 16,-6 11 0,-14 22-16,-25 15 15,-14 61-15,-36 45 16,-29 50 0,-31 45-16,-20 46 15,-9-1 1,-3 32-16,11-8 15,16-40 1,20-39-16,40-46 16,25-52-16,28-51 15,27-57 1,20-41-16,18-28 16,-9-19-16,1-8 15,-22 5 1,1 3-1,-34 16-15,-11 32 16,-21 34 0,-12 37-16,-18 42 15,-14 45 1,-7 56-16,-6 42 16,7 32-16,-10 16 15,15 16 1,-8 10-16,8-7 15,3-30-15,16-61 16,8-63 0,30-90-16,-18 37 15,0 0 1,0 0 0</inkml:trace>
  <inkml:trace contextRef="#ctx0" brushRef="#br0" timeOffset="212389.2764">3962 13860 0,'0'0'16,"47"29"-16,16 24 16,2 19-1,-5 10-15,-7-8 16,-8-11 0,-6-20-16,-18-25 15,-16-26 1,-5 8-16,0 0 15,0 0-15</inkml:trace>
  <inkml:trace contextRef="#ctx0" brushRef="#br0" timeOffset="212542.8623">4018 13196 0,'0'0'15,"0"0"-15,0 0 16,60 45-16,-28-18 15,-32-27 1,0 0 0,0 0-16</inkml:trace>
  <inkml:trace contextRef="#ctx0" brushRef="#br0" timeOffset="213390.6794">4896 12699 0,'0'0'0,"0"0"16,89 0 0,-38 13-16,3 16 15,-4 0 1,-14 6-16,-24 28 16,-15 19-16,-18 19 15,-18 13 1,4 5-16,-10-6 15,6-15 1,21-26-16,13-19 16,7-32-16,19-21 15,18-24 1,12-18-16,14-17 16,-5 4-1,-1-1-15,-23 19 16,-12 19-1,-15 31-15,-27 40 16,-30 29 0,-2 24-16,-10 5 15,12-11-15,10-18 16,-1-26 0,12-56-16,15-61 15,12-66-15,0 127 16,0 0-1,0 0-15</inkml:trace>
  <inkml:trace contextRef="#ctx0" brushRef="#br0" timeOffset="214375.3872">5322 11924 0,'0'0'16,"24"-61"-16,-4-3 16,1 14-16,-3 24 15,-3 34 1,-6 26-1,-3 16-15,-6 19 16,-6 0 0,-3 10-16,0-7 15,3-11-15,0-14 16,12-12 0,3-14-16,18-13 15,12-14 1,23-4-16,9-14 15,4 11-15,-10 5 16,-11 10 0,-15 14-16,-24 27 15,-21 12 1,-24 22-16,-24 21 16,-8 10-16,8-5 15,10-5 1,17-21-1,24-16-15,18-27 16,11-26 0,13-16-16,6-18 15,-7 2-15,1-5 16,-6 0 0,-9-6-16,-3-4 15,5-19 1,1-17-16,0-1 15,12-6-15,-4 10 16,10 4 0,-6 25-16,-4 17 15,-5 20 1,-15 30-16,-9 21 16,-12 24-1,-12 13 1,-9 8-16,7-16 15,14-16-15,9-31 16,17-19 0,10-24-16,9-13 15,5-3-15,-5 5 16,0 6 0,-9 11-16,-13 12 15,-11 33 1,-17 18-16,-37 21 15,-21 21-15,-32 32 16,-18 19 0,-3-1-16,9 3 15,18-16 1,23-20-16,25-25 16,29-24-1,30-23 1,29-32-16,22-21 15,17-30-15,22-20 16,14-27 0,-6-11-16,-18-7 15,-15 0-15,-20-1 16,-24 3 0,-21 14-16,-12 92 15,0 0 1,0 0-16</inkml:trace>
  <inkml:trace contextRef="#ctx0" brushRef="#br0" timeOffset="214529.7187">6093 13540 0,'0'0'15,"3"53"1,6 34-16,23 25 16,1 1-1,12-17-15,8-33 16,13-60-1,-66-3-15,0 0 16,0 0 0</inkml:trace>
  <inkml:trace contextRef="#ctx0" brushRef="#br0" timeOffset="214777.7316">6852 12366 0,'0'0'0,"9"55"16,11 62-16,7 33 31,3 33-31,0 10 16,-6-13-16,8-11 15,-14-34 1,0-32-16,-3-58 0,-15-45 15,0 0 1,0 0 0</inkml:trace>
  <inkml:trace contextRef="#ctx0" brushRef="#br0" timeOffset="214973.2557">7090 12926 0,'0'0'16,"0"0"-16,92-52 15,-12 1-15,1-10 16,-10 3 0,-20-5-16,-7 5 15,-17-3 1,-27 61-16,0 0 16,0 0-1</inkml:trace>
  <inkml:trace contextRef="#ctx0" brushRef="#br0" timeOffset="215151.7799">7307 11895 0,'0'0'16,"0"0"-1,0 0-15,0 0 16,30 103 0,-18-37-16,3 11 15,-4 2 1,-16 3-16,5-82 15,0 0-15,0 0 16</inkml:trace>
  <inkml:trace contextRef="#ctx0" brushRef="#br0" timeOffset="215477.9113">7224 12842 0,'0'0'0,"0"0"16,0 0-1,68-24-15,-20 3 16,-1-6-16,1-4 15,-3-12 1,-10 6-16,-2 3 16,-6 10-1,0 8-15,-7 21 16,-22 27 0,4 40-16,-31 20 15,-13 22 1,-3 18-16,4 6 15,5 5-15,6-11 16,6-13 0,16-3-16,13 4 15,10 7 1,30 31-16,-45-158 16,0 0-1,0 0-15</inkml:trace>
  <inkml:trace contextRef="#ctx0" brushRef="#br0" timeOffset="231141.4016">18185 8794 0,'0'0'15,"0"0"-15,75-5 16,-28-6-1,-8-2-15,12-8 16,-10 10-16,10-5 16,6-13-1,-1 0-15,4 11 16,-7-4 0,7 1-16,-1-8 15,7-5-15,2-11 16,4 5-1,-16-5-15,-5-5 16,-1-3 0,-8 3-1,6-11-15,-1-3 16,-2 1-16,3-3 16,-7 2-1,-5 6-15,-6 5 16,-6-5-16,-22 0 15,-4-8 1,-16-6-16,0 3 16,-9 11-1,6-8-15,0 13 16,-2 11 0,-1-6-16,-3-2 15,-9 8 1,-5 2-16,-4 5 15,-3 4 1,1 7-16,2 3 16,-6-3-1,4 5-15,-1 4 16,1 1-16,-7-2 16,-3 16-1,4 8-15,2-2 16,1 10-1,-13-3-15,-2 3 16,-10 13-16,1 0 16,8 5-1,4 1-15,-4 4 16,-8 6 0,0 3-16,2 21 15,10-6-15,8-2 31,6-3-31,10-8 16,8-7-16,18-4 16,9-1-1,6-1-15,6 2 16,6 6-16,-3 0 16,-3-8-1,-3 3-15,9 0 16,-4-3-16,7 0 15,3 2 1,0 12-16,6-4 16,-3 11-1,-1-13-15,-2-2 16,0 2 0,0-8-16,0-3 15,-3-2 1,8 2-16,7 3 15,6-5 1,8 0 0,-5-6-16,0-5 15,2-5-15,1-2 16,6-9-16,5-10 16,4-1-1,-1-4-15,10-4 16,-10-12-1,-2-6-15,-4 1 16,1 1-16,-3 4 16,5-14-1,-2 3-15,-1 0 16,-8 0 0,-3 5-1,-7-2-15,-8 8 16,0 7-16,-9-5 15,3 0 1,-4-2-16,1-3 16,-9 8-1,3 0-15,-12-14 16,-3 3-16,-15-18 16,-9-5-1,10-20-15,17 75 16,0 0-16,0 0 15</inkml:trace>
  <inkml:trace contextRef="#ctx0" brushRef="#br0" timeOffset="234037.4174">13780 8662 0,'0'0'16,"45"8"-1,21-8-15,20-16 16,18 3 0,-3-3-16,0 0 15,-5-16-15,14-13 16,-9-3 0,-6 1-16,-8-9 15,-1 1 1,0-6-16,-5-11 15,-7-7 1,-11-8-16,-13 13 16,-14 0-1,-9 0-15,-15-3 16,-12 3 0,-12-8-16,-15 8 15,-9 0-15,-3 7 16,-14-12-1,-13 5-15,-14 8 16,-18 8 0,3 15-16,-7 12 15,-11 7 1,-6 24-16,6 18 16,6 25-1,3 36-15,3 32 16,5 53-16,16 53 15,80-217 1,0 0 0,0 0-16</inkml:trace>
  <inkml:trace contextRef="#ctx0" brushRef="#br0" timeOffset="242473.724">3206 10709 0,'50'35'15,"-50"-35"1,0 0-16,66 24 16,-19-6-16,-8 6 15,-9-6 1,-6-2-16,-1 3 16,4-9-1,-9 6-15,3-5 16,0-14-1,3-5-15,8-8 16,7-5 0,6-8-16,-7-5 15,-2 7 1,3 1-16,-15 5 16,5 8-1,-5 5-15,3 8 16,0 10-16,2 9 15,4 7 1,3 14-16,-3-3 16,-4 5-16,-2 1 15,3-4 1,0-2-16,-1-8 16,-2-8-1,-3-7-15,3-17 16,6-10-1,2-14 1,7-10-16,9-2 16,-1 2-16,4 5 15,-10 5 1,-8 6-16,0 11 16,0 15-16,2 6 15,1 7 1,3 3-16,-4 11 15,4 2 1,-3 3-16,-4-10 16,4-1-16,-3-10 15,-3-13 1,8-11-16,7-11 16,-1-7-1,4-6-15,-6 0 16,-1 1-1,1 4 1,-9 9-16,-4 7 16,1 14-16,3 7 15,6 17 1,-4-1-16,4 9 16,3 2-1,-4-3-15,-2-2 16,0-6-16,-4 1 15,1-3 1,0-9-16,8-9 16,1-12-16,3-1 15,2-9 1,-2 0-16,5-11 16,-11 9-1,0-6-15,-4 11 16,7-6-1,3 14 1,2 2-16,4-2 16,-6 10-16,-1 6 15,-2 5 1,2-3-16,-2-2 16,6 7-16,2-2 15,1 0 1,-1 0-16,-5-8 15,0 2 1,-1-7-16,-2-6 16,3-2-1,5-6-15,-2 3 16,-1-7-16,-5 7 16,-3-8-1,-1 0-15,1 0 16,0 0-1,-1 3 1,1 2-16,0 9 16,-4-4-16,-2 6 15,3 6 1,-13 2-16,-2-3 16,0 5-1,-3-2-15,3-5 16,0 5-16,8-8 15,1 3 1,9 2-16,8 5 16,7 4-16,14 7 15,25 45 1,-96-66-16,0 0 16,0 0-1</inkml:trace>
  <inkml:trace contextRef="#ctx0" brushRef="#br0" timeOffset="244472.0394">4152 9667 0,'0'0'0,"0"0"16,0 0-1,-36 29-15,24-13 16,-5 0 0,8-5-16,6-4 15,12-4-15,9-6 16,14-12 0,4-1-16,9-8 15,8 8 1,10 0-16,-4 6 15,-2-1 1,-7 8-16,-8 11 16,-12 5-1,-15 6-15,-9 10 16,-12 19 0,-15 5-16,-18 7 15,-14 1-15,-16 5 16,7 11-1,2 3-15,1-4 16,8-10-16,9-5 16,13-26-1,8-22-15,21-13 16,0 0 0,0 0-16</inkml:trace>
  <inkml:trace contextRef="#ctx0" brushRef="#br0" timeOffset="244906.6848">4292 10323 0,'0'0'0,"0"0"15,-9 111 1,3-10-16,3-1 16,3-20-1,6-14-15,-3-21 16,9-32-1,12-31-15,0-46 16,14-10 0,-5-24-16,0-5 15,0 16-15,2 20 16,-5 17 0,-3 16-16,-6 15 15,-4 22 1,4 18-16,-12 13 15,-3 19 1,-9 11-16,-3 7 16,-3 1-1,-6-14-15,4-13 16,2-19 0,6-18-16,9-29 15,20-34-15,22-51 16,6-24-1,-54 130-15,0 0 16,0 0-16</inkml:trace>
  <inkml:trace contextRef="#ctx0" brushRef="#br0" timeOffset="245093.7126">4869 9331 0,'0'0'0,"0"0"15,0 0 1,0 0-16,0 0 15,-9 50-15,18-31 32,3-9-32,-6 4 15,-12-17-15,6 3 16,0 0 0,0 0-16</inkml:trace>
  <inkml:trace contextRef="#ctx0" brushRef="#br0" timeOffset="245909.0023">4786 9656 0,'0'0'0,"0"0"16,36 8 0,-3 0-16,-1-2 15,-5-12-15,-3 6 16,-3 0 0,-6 6-16,-6-6 15,-9 8 1,-9 10-16,-6 11 15,-15 14 1,-6 12-16,0-2 16,10 0-1,5-19 1,9-2-16,27-43 16,21-31-16,8-32 15,4-3-15,-4-10 16,-11 16-1,-3 18-15,-6 16 16,-6 23-16,-9 20 16,-9 23-1,-6 29-15,3 6 16,3-6 0,0-11-16,9-10 15,17-18 1,19-24-1,9-19-15,-1-5 16,4-8-16,-7 0 16,-5 13-1,-15 8-15,-3 11 16,-7 10 0,-14 19-16,-12 15 15,-14 12-15,-19 7 16,-15 13-1,-14 11-15,-19 6 16,-5-4 0,0 6-16,21-5 15,8-16-15,21-22 32,24-4-32,15-17 0,24-13 15,6-7 1,9-9-1,8-8-15,13-10 16,6 0 0,5-5-16,-3-6 15,-2 3-15,-12 5 16,-7 5 0,-5 1-16,-12 7 15,-6 1-15,2-1 16,-43-36-1,20 47-15,0 0 16,0 0 0</inkml:trace>
  <inkml:trace contextRef="#ctx0" brushRef="#br0" timeOffset="246042.6448">5295 10098 0,'0'0'15,"0"0"1,-54 133-16,37 2 15,14 50 1,23 53-16,-2 53 16</inkml:trace>
  <inkml:trace contextRef="#ctx0" brushRef="#br0" timeOffset="267733.5097">17748 13125 0,'0'0'0,"0"0"16,0 0-16,0 0 15,0 0 1,0 0-16,0 0 16,0 0-1,0 0-15,0 0 16,0 0-16,0 0 16,0 0-1,0 0-15,42 40 16,-25-38-16,-5 9 15,9 7 1,-9-10-16,3-2 16,-3 1-1,0-4-15,0 0 16,-3 5 0,3 2-16,-4-12 15,4 15 1,0-5-16,-3 0 15,0-3 1,-3 0-16,0 3 16,3 0-16,-6 0 15,3-3 1,0 3 0,3-8-16,-3 8 15,3 0-15,3 3 16,-6-6-1,-1 3-15,1 0 16,0 0 0,0 0-16,-3 0 15,-6-3-15,0-5 16,-6 5 0,3-2-16,1 2 15,-1-2 1,-3 0-16,-3 5 15,6-1 1,-3 1-16,0-5 16,0 5-16,-3-5 15,3-1 1,-3-2-16,-3 8 16,3-2-1,4-9-15,-4 3 16,0 5-1,3-2 1,0-6-16,6 6 16,0-1-16,-3-4 15,3 10 1,0-6-16,3-2 16,-3 0-16,0-2 15,-6 7 1,3-2-1,0-3-15,-3 0 16,0 0-16,-3-3 16,-5 0-16,-7 9 31,-3-4-31,-6-2 0,33 0 16,0 0-1,0 0-15</inkml:trace>
  <inkml:trace contextRef="#ctx0" brushRef="#br0" timeOffset="269079.5754">18319 13090 0,'21'16'16,"-21"-16"-1,0 0 1,0 0-1,-44-21-15,26 24 16,-3-1-16,0 4 16,-9 7-16,3-2 15,-5 2 1,-4 8-16,3-8 16,9 6-1,1 2-15,2 3 16,9 2-1,0-2-15,3 5 16,3-2 0,3 4-16,3 4 15,3-9-15,-3 1 16,3-1 0,0-7-16,0 2 15,6 0 1,6-3-16,0-2 15,6-8 1,2 0-16,7 3 16,6-3-1,-3-8-15,-1-6 16,-2 1 0,-6-3-16,0-5 15,3 0-15,-1-1 16,-2 1-1,6 0 1,-9-5-16,3 4 16,-7-2-16,-5 1 15,-3 1-15,-9-4 16,-9-3 0,-3-6-16,-20-10 15,-10-3 1,-21-7-16,-8 2 15,-6 0 1,11 0 0,-14 3-16,8-3 15,72 45-15,0 0 16,0 0 0</inkml:trace>
  <inkml:trace contextRef="#ctx0" brushRef="#br0" timeOffset="270408.8405">16938 13122 0,'-44'8'15,"44"-8"-15,0 0 16,-57 72-1,10-17-15,2 3 16,6 11-16,-2-13 16,8-1-1,3-4 1,9-6-16,9 7 16,0-1-1,9 4-15,15 6 16,6-5-16,3-6 15,3-2 1,9-11-16,-4-11 16,-2-13-16,-3-15 15,0-17 1,-3-10-16,-7-13 16,10-14-1,-12-5-15,-3 0 16,-9 6-1,-3 5 1,-6 15-16,-6 22 16,-3 8-16,-5 13 15,-4 18 1,-3 19-16,0 5 16,1-10-16,8-3 15,6-21 1,12-19-1,-9-15-15,12 18 16,0 0-16,0 0 16</inkml:trace>
  <inkml:trace contextRef="#ctx0" brushRef="#br0" timeOffset="270929.6792">17114 13456 0,'0'0'16,"0"0"-16,0 0 15,-24 82 1,9-19-16,-3 6 16,7 5-1,2 0-15,9-10 16,3-17-1,0-12-15,11-14 16,7-11-16,9-10 16,12-24-16,5-7 15,7-12 1,-4-12-16,4-1 16,-9 1-1,-10-3-15,-5 7 16,-24 9-1,-21-16-15,-6 7 16,-5 9 0,26 42-16,0 0 15,0 0 1,-18-90-16,-21 148 16,0 6-1,7 10-15,8 13 16,3 14-16,-3 7 15,0 25 1,4 17-16,20-150 16,0 0-16,0 0 15</inkml:trace>
  <inkml:trace contextRef="#ctx0" brushRef="#br0" timeOffset="273639.1419">17626 13403 0,'0'0'0,"0"0"15,0 0-15,0 0 16,0 0-1,0 0-15,0 0 16,0 0 0,0 0-16,0 0 15,0 0 1,0 0-16,-36 13 16,27 16-1,6-3-15,-6 1 16,9 2-1,-3-8-15,3 0 16,0 6-16,9-3 16,-9-6-1,3 3-15,3-2 16,-6 7 0,3 11-16,-3 6 15,-6-9-15,-3 8 16,6-5-1,0-5-15,-3 3 16,-3-9 0,4-7-1,2-1-15,0-10 16,0-5-16,9-19 16,-3-37-1,29-11-15,-32 64 16,0 0-16,0 0 15</inkml:trace>
  <inkml:trace contextRef="#ctx0" brushRef="#br0" timeOffset="274189.3335">17659 13442 0,'0'0'15,"0"0"-15,0 0 16,0 0-1,62-34-15,-26 21 16,6 0 0,-13-1-1,1 4-15,-12 7 16,0 11-16,-3 13 16,-9-2-1,-12 7-15,-12 14 16,-9 0-1,-6 4-15,-5 1 16,-1-8-16,18-2 16,6-17-1,6 1-15,12-3 16,6-14 0,9 6-16,12-2 15,-3 2-15,-4-3 16,4-2-1,-6 7 1,0 1-16,-6 2 16,0 16-1,-9-3-15,-9 6 16,-12 0-16,-3 2 16,-6 3-1,-12-13-15,1 5 16,-4 3-1,-3-8-15,6 10 16,16-2-16,20-32 16,0 0-1,0 0-15</inkml:trace>
  <inkml:trace contextRef="#ctx0" brushRef="#br0" timeOffset="295423.4246">3039 10310 0,'-42'-19'16,"42"19"0,0 0-16,-53-10 15,26 2 1,9 5-16,3 9 15,3-4 1,-9 3-16,13 11 16,2 19-1,0 4-15,3 9 16,3 16 0,9 12-16,0-2 15,14-5 1,4-5-16,3-9 15,9-12 1,2-4-16,16-2 16,11-5-16,10-3 15,14 5 1,-15-7-16,10 5 16,11-14-1,9 6-15,3 0 16,-6 2-16,3-18 15,9 3 1,1-6 0,2-10-16,6 0 15,-3-9 1,-9-4-16,15-3 16,0-8-16,0-6 15,-3-15 1,0-8-16,-9-6 15,-12-2 1,0-3-16,3-5 16,-14 0-16,-7-5 15,-21-9 1,-2 9-16,-10 5 16,-5-8-1,-18 5-15,-18-5 16,-6 13-16,-15-7 15,-12 4 1,-12 1 0,-12-3-16,-11-8 15,-1 5 1,-8 6-16,-1-6 16,-11-8-1,-9 3-15,-10 3 16,1 5-16,-6 0 15,-9-3 1,-9 3-16,3 5 16,0 11-16,0 5 15,-6 13 1,0 14-16,-15 5 16,-15 10-1,3 11-15,-15 13 16,10 11-1,-4 3 1,9 18-16,21 5 16,12 27-16,9 2 15,12 21 1,5 14-16,19 29 16,11 21-16,7 32 15,11 26 1,12 35-16,18 50 15,24 89 1,-12-396-16,0 0 16,0 0-16</inkml:trace>
  <inkml:trace contextRef="#ctx0" brushRef="#br0" timeOffset="305202.7394">866 5958 0,'0'0'16,"0"0"-1,51 8-15,-12 2 16,2 12 0,-2 1-16,6 1 15,5 16-15,7 0 16,2-1-1,1 1-15,-1-11 16,-8-8 0,-3-8-16,2-15 15,-5-17 1,5-7-16,-8-24 16,12-11-1,-7-3-15,1-5 16,-9-5-1,-1 11-15,-8 2 16,6 11-16,-7 10 16,-20 14-1,-9 26-15,0 0 16,0 0-16</inkml:trace>
  <inkml:trace contextRef="#ctx0" brushRef="#br0" timeOffset="305635.5845">1078 7701 0,'0'0'16,"0"0"-16,56 82 15,-2-5 1,-10 8-16,10-3 16,-18-5-1,-1-22-15,-8-18 16,0-26-16,-9-30 16,15-31-1,-1-19-15,7-13 16,9 0-1,8-8-15,1 0 16,-4 13 0,-2 14-1,-12 18-15,-16 16 16,-23 29-16,0 0 16,0 0-16</inkml:trace>
  <inkml:trace contextRef="#ctx0" brushRef="#br0" timeOffset="305903.8634">759 9559 0,'0'0'15,"0"0"-15,63 63 16,-19-18-1,1 8-15,8-3 16,-14 1 0,0-14-16,6-3 15,-1-13-15,28-26 16,14-45 0,21-46-16,21-25 15,6-30 1,36-40-16,-170 191 15,0 0 1,0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4:11:33.07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5286 6820 0,'0'0'0,"0"0"15,0 0-15,57-2 16,-34 10-1,-2 0-15,0 7 16,6 12 0,-3-1-16,3 6 15,2-5 1,-2-1-16,15-2 16,5-11-1,16 3-15,-4-11 16,-2-2-16,-4-6 15,1-7 1,-3-6-16,-1 8 16,1-3-1,-1-2 1,1 18-16,-6 1 16,-1-12-16,-2 17 15,0-3 1,-1 5-16,4 3 15,9 0-15,-1 5 16,1 3 0,-4-6-16,-8 4 15,-6-1 1,8 5-16,10 1 16,8-1-16,7-15 15,2-6 1,-2-5-16,5-13 15,15-3 1,7-11 0,-7-2-16,-12-2 15,1 1-15,2 7 16,3-1 0,1 13-16,-7 11 15,1 8 1,2 5-16,3 1 15,-2-1-15,-7 5 16,-3 11 0,1 1-16,-4-1 15,1-6 1,-1-9-16,-2-14 16,2-3-1,4-8-15,2-7 16,6-1-16,-5 1 31,-10-6-31,7 6 16,-1-1-16,1 8 15,-1 9 1,-8 4-16,-10-2 16,16 14-16,-4-1 15,3-5 1,-5 2-16,-6 1 15,-7-3-15,-8-5 16,2-1 0,7 1-16,9-16 15,-7-6 1,7 6-16,-7-6 16,-2-4-1,-1 1 1,1 9-16,6 0 15,5 5-15,-2 8 16,-1 11 0,-11 2-16,-1 5 15,7-2 1,0 5-16,8-5 16,-5 3-16,-1-3 15,-5-3 1,-4-3-16,10-2 15,2-5-15,4-11 16,-1 3 0,-2 0-16,-6-6 15,-1-2 1,4 13-16,5 0 16,-2 0-16,-4-3 15,1 0 1,-7-4-1,-2 7-15,3 7 16,5 4-16,-2-11 16,5 8-1,1-13 1,-7 5-16,-5 8 16,-9-6-16,2 4 15,-5-1 1,-6-3-16,6 4 15,-7-1-15,-5 0 16,3-2 0,-3 5-16,2-3 15,7 1 1,15-6-16,17 7 16,-65-7-1,0 0-15,0 0 16</inkml:trace>
  <inkml:trace contextRef="#ctx0" brushRef="#br0" timeOffset="1785.647">16147 7228 0,'0'0'0,"0"0"15,47 53-15,-8-6 16,-6-7-1,-1-6-15,-8-10 16,3-5 0,-3 2-16,3-5 15,11-11 1,16-8-16,2-2 16,13-13-1,-1-9-15,1 6 16,5-5-1,7-1-15,-1 9 16,-3 15-16,-2-2 16,-1-1-1,-2 12-15,8-1 16,-6 8 0,-5 11-16,-4-3 15,-8 0 1,5 0-16,10-2 15,-4 2-15,1-5 16,-7-3 0,10-7-1,8-4-15,12-7 16,-8-3-16,8-16 16,12-2-1,15 5 1,0-1-16,-6 1 15,3 3-15,3 18 16,-20 10-16,-10 6 16,-6 8-1,1 10-15,-1-2 16,-12 0 0,-5-3-16,5-3 15,13 1 1,8-6-16,-3 3 15,12-16 1,18-11-16,3-10 16,3-8-1,15 0-15,-6-6 16,0 3 0,12-5-16,-3 0 15,0 16-15,3 0 16,-15 2-1,-9 11-15,6 5 16,-9 3-16,-18 6 16,-9 4-1,-12 3-15,10 3 16,-16 0 0,-8-6-16,-10 6 15,4-3-15,-4 3 16,-5-5-1,-7 7 1,-11-5-16</inkml:trace>
  <inkml:trace contextRef="#ctx0" brushRef="#br0" timeOffset="6517.2728">3554 5130 0,'-27'24'31,"27"-24"-31,0 0 16,0 0-16,0 0 16,-15 61-1,21-32-15,3-6 16,6-7-16,6 5 16,9 3-1,8-5-15,10 2 16,2-5-1,7 10-15,0-10 16,14-8 0,15-8-16,16-10 15,-10-4-15,-3-10 16,9-13 0,6 0-16,-5-10 15,-10-6 1,-9 5-16,10 1 15,-1-9 1,-9-7-16,-5-19 16,-22-8-1,-8 0-15,-6 0 16,-4-8 0,-8-11-16,-12-2 15,-9 8 1,-12 8-16,-12-8 15,-9 5-15,-11 5 16,-7 16 0,-3 3-16,-11 0 15,-13 8-15,-14 3 16,-12 7 0,-3 6-16,-6 10 15,-10 22 1,-5 10-16,9 8 15,-27 13 1,4 11 0,11 10-16,0 14 15,-3 18-15,6 21 16,17 0 0,1 1-16,15-6 15,9 8 1,17 18-16,18-2 15,4 3-15,20-1 16,12 22 0,12-19-16,9 5 15,9-2 1,17 2-16,19-26 16,14-8-16,1 3 15,-72-85 1,0 0-16,0 0 15</inkml:trace>
  <inkml:trace contextRef="#ctx0" brushRef="#br0" timeOffset="10286.6412">8465 5424 0,'83'2'15,"-83"-2"1,0 0-16,80 8 16,-35-8-16,-9 13 15,-3-2 1,-4 5-16,-2 0 16,0 0-1,0-3-15,-3 5 16,-1-2-1,-2-8-15,0-8 16,3-8 0,0-5-1,5-8-15,-2 0 16,0-9-16,6 7 16,2-1-1,7 8-15,12 8 16,2-3-1,1 11-15,2 3 16,-8 8-16,-9-1 16,-1 1-1,1 2-15,0 11 16,8-16-16,1 8 16,2-6-1,-5-7-15,3-11 16,-4-3-1,10-12-15,11 4 16,-2-10 0,-4 3-1,-5 2-15,-7 5 16,-5 6-16,0 8 16,-1 7-1,1 6-15,2 5 16,-2 11-1,0-13-15,-7-1 16,-11 1-16,-3-3 16,-6-8-1,-3-5-15,-9-6 16,0 1-16,-3-12 16,6 9-1,11 10-15,13-12 16,-33 15-1,0 0 1,0 0-16</inkml:trace>
  <inkml:trace contextRef="#ctx0" brushRef="#br0" timeOffset="172417.3715">866 8937 0,'0'0'16,"0"0"-16,0 0 16,-47 13-1,26 27-15,-9 13 16,-9 10 0,1 32-16,-1 19 15,-9 5-15,7 56 16,2-19-1,6-16 1,9-8-16,1 3 16,5-5-16,9-8 15,15-11 1,18-16-16,5-16 16,16-15-1,6-22-15,-1-13 16,4-13-16,-7-5 15,-5-6 1,-18 3-16,-9 8 16,-21 21-1,-18 34-15,-24 11 16,-14 22 0,-16 12-1,-2-5-15,0-8 16,11-18-16,16-16 15,17-22 1,18-15-16,6-5 16,12-6-1,3 5-15,6-2 16,3 10-16,-3 6 16,3 21-1,-3 18-15,0 22 16,-12 5-16,0 21 15,-3 26 1,-3 6-16,3 13 16,-1476 8-1,2958-16 1,-1473 10-16,0 1 16,9 21-16,15 26 15,23 43 1,22 31-16,-72-296 15,0 0 1,0 0-16</inkml:trace>
  <inkml:trace contextRef="#ctx0" brushRef="#br0" timeOffset="178233.0708">16864 9350 0,'0'0'16,"0"0"-1,0 0-15,-63-3 16,34 8 0,2 1-16,3-4 15,-6 11 1,-2 1-16,-4 4 15,-3 3 1,-2 0-16,-4 3 16,0-3-16,-2-2 15,5 0 1,6 2 0,6-3-16,4 6 15,-4-5-15,-3 12 16,0 4-1,4 2-15,-4 2 16,3-2 0,-6-5-16,1 5 15,5-2-15,-3-1 16,6-13 0,7 6-16,2-4 15,3 1-15,3 3 16,6 4-1,-3 1-15,0 5 16,3-2 0,0 10-1,-3 0-15,3 0 16,-6 0 0,1 2-16,2 6 15,6 3 1,6 4-16,0 7 15,6-7-15,8 4 16,-2-9 0,6 9-16,0 2 15,3 3-15,6-6 16,2-4 0,13-4-16,5 1 15,13 2 1,2 0-16,4-10 15,-4-3 1,7-6-16,14-12 16,9-14-1,4-2-15,-13-17 16,9-9 0,6-7-16,-2-17 15,-7-1-15,-12-10 16,-5-3-1,-1-5-15,-8-9 16,-7-1-16,-14-9 16,-10-5-1,-11 0-15,-9-5 16,-9 7 0,-9-7-16,-3-8 15,-15-3 1,3 13-16,-5-5 15,2-2 1,-12-1-16,0 0 16,-2 9-1,2 4-15,-3 6 16,-6 0 0,1 5-16,-10 3 15,1 11-15,2 7 16,0 8-1,-5 1-15,-16-1 16,-2 0 0,-1 14-16,7 13 15,-6 10-15,-13 19 16,-35 29 0,-42 37-16</inkml:trace>
  <inkml:trace contextRef="#ctx0" brushRef="#br0" timeOffset="192867.9518">14090 5336 0,'0'0'0,"42"-16"16,5-7-16,13-7 16,-1 1-1,1 0-15,2 11 16,7-11 0,2 5-1,-2 3-15,-7-8 16,-11 7-16,-4-1 15,-11-1 1,-9 0-16,-12-3 16,-3-12-16,-12-1 15,-9-5 1,-9 0-16,3-16 16,-9 0-1,0 6-15,1-9 16,-4-4-16,0-6 15,-3 2 1,1 3-16,-4 6 16,-3 2-1,-3 3-15,-8-3 16,2 0 0,-5 6-1,2 4-15,6 14 16,4 8-16,-4 5 15,-3 11 1,1 2-16,-7 6 16,0 5-16,-2 5 15,-1 9 1,7 4-16,5 9 16,-3-1-1,1 6-15,-1 5 16,-3 5-1,7 6-15,-4 2 16,9 14 0,7-6-16,5 0 15,3-5 1,9 10-16,0 1 16,6 5-1,3-6-15,3 3 16,3-5-16,0-8 15,3-5 1,0-1-16,3 1 16,0-6-1,6-2-15,-6-3 16,3-8-16,3-2 16,-1-9-1,-2-5-15,-6-5 16,3-2-1,-6-6-15,3-11 16,-3 8-16,-6-2 31,3-6-31,-6 1 16,3-6-16,3 16 16,0 0-16,0 0 15</inkml:trace>
  <inkml:trace contextRef="#ctx0" brushRef="#br0" timeOffset="195515.4517">10873 3693 0,'0'0'15,"0"0"1,0 0-16,0 0 16,-39-29-1,24 19-15,3 4 16,-6-7 0,0 8-16,-2 2 15,5 11-15,-12 5 16,3-5-1,0 13-15,1-13 16,2 14 0,-6-7-16,3 1 15,-3 3 1,-2-6-16,-4 0 16,-3-5-1,0 0-15,4 3 16,-1-3-1,0 5-15,3 3 16,1 0-16,-1-1 16,6 4-1,0 5-15,-6-6 16,7 11 0,-1 1-16,3 4 15,3 3-15,3 0 16,0 3-1,3-3-15,-2-3 16,5 3 0,3 0-16,6-5 15,-3 2 1,6 1 0,3 4-16,-3-2 15,9 8-15,-4 0 16,1-2-1,0-1-15,0-2 16,0-1-16,3 1 16,0 2-1,0 3-15,6 6 16,0-1 0,5 0-16,-8-10 15,3 0 1,3-1-16,3-2 15,0 0-15,-1 0 16,-5 0 0,9 11-1,-3-6-15,6-7 16,5 7 0,1-8-16,0-4 15,2 1-15,7-7 16,-3-3-1,-3-5-15,-1 3 16,-5-9-16,3 1 16,2-8-1,1 2-15,0-5 16,2-8 0,-2-5-16,6-9 15,-4 1 1,-2-5-16,-3-6 15,0-5-15,-7-5 16,-2-3 0,6-8-1,-3-11-15,-7-2 16,1 0 0,-3 5-16,-3-2 15,3-9-15,-3 4 16,-9-12-1,2 1-15,-2 13 16,-3-6-16,0 3 16,-3 1-1,-6-9-15,0 13 16,3 1 0,-3-1-16,-3 1 15,0-3-15,-3 0 16,-2-3-1,-1 19 1,-3-3-16,-3 0 16,-3 10-1,-6 6-15,1-5 16,-4 2-16,-3 6 16,3 2-1,-2-2-15,-1 10 16,6-2-1,0 15-15,-3-10 16,4 8-16,-7 2 16,3 11-1,-6-5-15,4 5 16,-10 13 0,-9 8-16,-14 32 15,-21 45-15,-16 47 16</inkml:trace>
  <inkml:trace contextRef="#ctx0" brushRef="#br0" timeOffset="205384.6891">21492 8754 0,'-15'-8'0,"15"8"15,0 0 1,0 0-16,0 0 15,-21 77 1,4-45-16,-4-6 16,0 6-16,-6 0 15,3 2 1,-8 1-16,2-6 16,-6 2-1,6-9 1,-2-1-16,2-3 15,3-4-15,3-1 16,-3-8 0,4 3-16,2 5 15,-6-5 1,-3-3-16,0 1 16,1 4-1,-4 1-15,0 5 16,-3-3-16,4-2 15,-1 12 1,0-7-16,-5 0 16,2 5-1,-6 0 1,-8-5-16,-7 3 16,6-1-16,-2-2 15,2 3 1,4-6-16,-1 0 15,-3 6-15,-5-6 16,-7-2 0,4-1-16,5 1 15,1-1 1,2 4-16,1-9 16,-13 5-16,4 1 15,-13 0 1,7-6-16,-1 5 15,4 4 1,-10 4-16,-8-10 16,5 8-1,1 0 1,-3 0-16,-4-3 16,-8 0-16,3 3 15,-4 5 1,-8-5-16,-6-3 15,0 3 1,6 0-16,-10 5 16,-14-8-16,6 1 15,3-4 1,-9-4-16,0-1 16,3 0-1,-18 0-15,3-7 16,0 2-16,-6 2 15,-2-2 1,-7 3-16,-21-6 16,12 6-1,-11 0-15,5-3 16,0 2 0,-11-4-16,2 7 15,-2 0 1,-1-13-16,15-2 15,-3-1 1,10 3-16,-10-8 16,6-5-16,1-10 15,14-1 1,-6-5-16,3 8 16,-6-11-16,9 3 15,-2 3 1,5-4-16,9 9 15,0 0 1,-6 3-16,12-1 16,0-7-1,0 10 1,12-5-16,3-3 16,-9 3-16,2-5 15,13-3 1,6 8-16,0-6 15,3 1 1,14 7-16,10-2 16,2 0-16,13 3 15,2-3 1,4 8-16,5-6 16,3 3-16,10 8 15,2 3 1,3 3-16,0 2 31,0 5-31,1 6 0,8-6 16,9 11-1,0 2-15,12-4 16,3-9 0,3 6-16,-9-3 15,0 0-15,0 0 16</inkml:trace>
  <inkml:trace contextRef="#ctx0" brushRef="#br0" timeOffset="205900.3115">11158 8667 0,'0'0'16,"0"0"-16,-47 0 16,14 11-1,-3 7 1,1-2-16,-4-3 16,-6 6-16,-2-3 15,-4-8 1,-3 2-16,7 9 15,8-6 1,-3 11-16,10 5 16,-1-5-16,6-1 15,3 7-15,12-1 16,4 5 0,5 0-16,11-2 15,7 5 1,9-5-16,12 0 15,3-1 1,8-1 0,7 4-16,17 0 15,7-2 1,-1 2-16,-6 1 16,-8-11-16,-7 2 15,4 1 1,3 2-16,-4 0 15,-5 21-15</inkml:trace>
  <inkml:trace contextRef="#ctx0" brushRef="#br0" timeOffset="208212.0172">17230 9527 0,'0'0'0,"0"0"16,0 0-1,-42 13-15,30-8 16,-11 3-1,14-5-15,-6-8 16,3 7-16,3-2 16,-6 3-1,9-6-15,-6 6 16,0-3 0,0-3-16,1 11 15,-1-2 1,-3-1-16,0 3 15,-3-3 1,-3-2-16,-3 5 16,-8-6-1,-1 4-15,3 9 16,3 1 0,-8-10-16,-1 4 15,0-5-15,0 3 16,4 3-1,5-3-15,3 3 16,6 2-16,0 3 16,7-6-1,2 1 1,3 2-16,-3 3 16,-3 2-1,-3 1-15,9 2 16,3-5-1,0-3-15,0-5 16,6 5-16,-3 6 16,3 5-16,-3-24 15,0 0 1,0 0-16</inkml:trace>
  <inkml:trace contextRef="#ctx0" brushRef="#br0" timeOffset="220481.0984">22064 10535 0,'0'0'16,"0"0"-16,-60 84 16,27-31-16,1-10 15,5-4 1,9-2-16,6-10 16,12 2-1,15-16 1,6 0-16,9-2 15,11-3-15,22-8 16,11 0 0,6-3-16,-2-10 15,-10 0-15,-5-3 16,-1 5 0,1 3-16,-4-7 15,-2-1 1,-10-3-16,-2 9 15,-6-1 1,-6-2-16,-13 0 16,-8-3-16,-3 5 15,-3-7 1,-3-4 0,-6 4-16,-1482-14 15,2961 6 1,-1485 2-16,0-5 15,0 5 1,-5 0-16,-7 3 16,-3 0-16,-9 5 15,-17 0 1,50 16-16,0 0 16,0 0-16</inkml:trace>
  <inkml:trace contextRef="#ctx0" brushRef="#br0" timeOffset="222207.8845">18233 10159 0,'0'0'0,"0"0"16,0 0-16,-54 0 16,28 11-1,2-6-15,-9 6 16,6 4 0,-2-4-16,-1 2 15,3 3-15,0 3 16,6-9-1,-5 9 1,5 2-16,6 3 16,-3 2-16,6-2 15,6 5 1,-3 3-16,0 8 16,0 10-1,3 8-15,-5-8 16,5 1-16,3-6 15,3-3 1,3-2-16,3-1 16,2-4-1,-2-6 1,6 8-16,6-8 16,6 3-1,-3-6-15,9-2 16,-1-8-16,4-3 15,6-8 1,0-2-16,14-3 16,1-8-1,-4-11-15,1 4 16,-12-12-16,-1-5 16,-11-7-1,3-4-15,-6 1 16,-4-8-16,1 5 15,-6 0 1,0-3-16,-3-2 16,0 0-1,-12-1 1,-9-1-16,0-1 16,-3-3-1,-9 3-15,-3 8 16,1 3-16,-4-3 15,3 10 1,0 4-16,6 15 16,-2 5-16,-31 17 15,-32 9 1</inkml:trace>
  <inkml:trace contextRef="#ctx0" brushRef="#br0" timeOffset="236027.6826">18281 9807 0,'0'0'16,"0"0"-16,-48 45 15,6-16 1,-8-5-16,-7-5 16,4-1-1,5-5-15,3-5 16,13 6-1,-1-4-15,9 9 16,-3 2 0,4 13-16,-4 22 15,3-3-15,-3 0 16,-6 10 0,7 6-1,-1-3-15,3 11 16,3 2-1,9-7-15,-3-1 16,6 0-16,12 1 16,6-3-1,9 2-15,9-5 16,21-8-16,11-5 16,7-13-1,-1-13-15,-5-14 16,-1-13-1,-2-8-15,2-5 16,4-11 0,-1-13-16,1-8 15,-13-16-15,-8-11 32,-3-7-32,-13-3 15,1-11-15,-3 6 16,-3 0-16,-3 2 15,-6 3 1,0 13-16,-9 14 16,0 20-1,-6 12-15,-9 7 16,0 13-16,-15 3 16,-3 3-1,-11-1-15,-10 9 16,-23 2-1,-31-7-15</inkml:trace>
  <inkml:trace contextRef="#ctx0" brushRef="#br0" timeOffset="237529.194">19325 11143 0,'-38'21'16,"38"-21"-1,0 0-15,-39-5 16,18-3-16,-9 3 16,-5 0-1,-4-3-15,-6-5 16,-8-1-1,-10-7-15,-2 5 16,-7 6 0,16-9-16,2 9 15,-2-9-15,2 1 16,-2 4 0,-4-4-16,-2-3 15,5 2 1,3-5-16,1-2 15,-4 5-15,4 2 16,2 6 0,-2 0-16,2-6 15,12 3 1,6 8-16,10 0 16,-1 8-1,6 0-15,0 0 16,0 3-1,-3-6-15,4 3 16,-1 3 0,-6-3-16,3 3 15,3-9-15,9 4 16,-3-6 0,12-5-16,-3 5 15,12-35 1,-9 43-16,0 0 15,0 0-15</inkml:trace>
  <inkml:trace contextRef="#ctx0" brushRef="#br0" timeOffset="237973.1898">17941 10625 0,'0'0'16,"0"0"-16,-53 32 16,14-6-1,-9-5-15,-2 0 16,-1-5 0,-2 0-16,-1 3 15,7-4 1,5 1-16,6 3 15,9-9 1,7 4-16,8 2 16,6 2-16,12 3 15,3 3 1,-1-5 0,13 4-16,9-7 15,12-3-15,-1-2 16,10 0-1,6-6-15,11 3 16,0-6 0,-2-4-16,-1 15 15,-65-13 1,0 0-16,0 0 16</inkml:trace>
  <inkml:trace contextRef="#ctx0" brushRef="#br0" timeOffset="239332.6099">17528 10540 0,'0'0'16,"56"-21"0,16-13-16,2-17 15,-8 14-15,-1 11 16,3-3-1,-2 2 1,5-2-16,-5 8 16,5 8-16,-11-3 15,-16 5 1,-11 1-16,-3 2 16,-3 0-16,5 5 15,-11-2 1,12 0-16,-3-6 15,9-2 1,5 0-16,1-6 16,-1 6-1,-5 2 1,3-2-16,-3 5 16,-7-8-16,1 3 15,0 5 1,-1 3-16,-2-1 15,0 1 1,0-5-16,-3 2 16,-1 0-1,-2 5-15,0-2 16,-6-3-16,6 3 16,2 2-1,1-5-15,3-5 16,3-6-16,-1-2 15,-8 0 1,-9 2-16,-27-28 16,12 47-1,0 0-15,0 0 16</inkml:trace>
  <inkml:trace contextRef="#ctx0" brushRef="#br0" timeOffset="239593.9114">19227 9773 0,'0'0'16,"0"0"-16,0 0 16,66 18-1,-13-12-15,1 2 16,-7 2-16,-5-2 16,-15 0-1,-3 11-15,-9-11 16,-15 10-1,-6 6-15,-21 8 16,-33 23 0,-62 43-16,-71 66 15,193-164 1,0 0-16,0 0 16</inkml:trace>
  <inkml:trace contextRef="#ctx0" brushRef="#br0" timeOffset="242578.5108">3566 8807 0,'-18'88'16,"18"-88"-16,0 0 15,3 76-15,3-15 16,6 8 0,6-3-16,11 5 15,-2 9 1,15 12-1,5-2-15,-2 0 16,6 14-16,-4-7 16,13-12-1,8-16-15,16-16 16,-4-19 0,0-18-16,-14-24 15,17-21-15,9-37 16,4-40-1,5-34-15,-3-35 16,3-13 0,9-39-16,21-38 15,39-36 1</inkml:trace>
  <inkml:trace contextRef="#ctx0" brushRef="#br0" timeOffset="255348.6655">17650 10225 0,'140'6'16,"-182"-9"-16,137-2 15,6-11 1,1-21-16,5-8 16,0-6-16,-6-4 15,6-1 1,12 1-16,-9-1 16,-11 1-1,2 2 1,-3 5-16,0-5 15,-8 11-15,-10 0 16,0 5 0,-5 2-16,-7 1 15,-5 2-15,-10 6 16,-5-11 0,-4 5-16,-11 0 15,0 11 1,-9 5-16,0 3 15,-1 5 1,-5 3-16,-6-3 16,-6 8-16,-3 0 15,-6 5 1,-3-10 0,-3-9-16</inkml:trace>
  <inkml:trace contextRef="#ctx0" brushRef="#br0" timeOffset="255816.4124">19388 9029 0,'0'0'0,"0"0"16,39 14 0,5-1-16,13-8 15,-4-10 1,25 2 0,-1-10-16,9 0 15,-8-11 1,-10 3-16,4-8 15,-13-3-15,1 11 16,-10 5 0,-14 8-16,-9 5 15,-12 6-15,-9 5 16,-6 0 0,-15 5-16,-3 8 15,-6 6 1,-12 7-16,-17 11 15,-13 11 1,-5 5 0,-12 39-16,-36 19 15,-9 37 1</inkml:trace>
  <inkml:trace contextRef="#ctx0" brushRef="#br0" timeOffset="256699.2284">17962 10855 0,'0'0'0,"0"0"15,0 0 1,69 32 0,-25-8-16,16-3 15,2 0 1,4 0-16,-4 0 15,4 0 1,-1 0-16,4 6 16,8-1-16,-8 4 15,-7-1-15,-8 2 16,-1 1 0,4 3-16,2 7 15,1 0 1,2 6-16,-8-3 15,-3-6 1,-1-4-16,1 2 16,-4 0-16,4-11 15,-3 3 1,-7-7 0,7 4-16,-9 3 15,-1-8 1,-2 6-16,0-9 15,-1-4-15,16-22 16,-12-11 0,-39 19-16,0 0 15,0 0-15</inkml:trace>
  <inkml:trace contextRef="#ctx0" brushRef="#br0" timeOffset="257099.3939">19647 11239 0,'0'0'16,"0"0"-16,0 0 16,30 47-1,-7-12-15,4-1 16,9 14-1,-3 2 1,2-3-16,-8 1 16,0 2-16,-6-7 15,-3-6-15,-6-8 16,-4-3 0,-2-5-16,-9-5 15,3-2 1,-9 1-16,-5-7 15,-10 3 1,-30 7-16,-20 4 16,-42 17-1,-51 33-15,167-72 16,0 0 0,0 0-16</inkml:trace>
  <inkml:trace contextRef="#ctx0" brushRef="#br0" timeOffset="261780.7214">19572 11834 0,'-6'5'15,"6"-5"-15,0 0 16,-62-32 0,17 9-16,-5-7 15,-4 12-15,1-9 16,-4-7-1,0 2 1,4 1-16,2-1 16,-2-5-16,5 5 15,-3 3 1,-2-5-16,-1-1 16,1 1-16,8 7 15,9-4 1,-2-1-16,-7 0 15,-3 3 1,-5-3-16,-1 0 16,4 6-1,8 2 1,0 8-16,10-2 16,-10-3-1,0 2-15,4-2 16,-1 2-1,3 1-15,0-6 16,7 6-16,5-4 16,-3 4-16,9 2 15,6-2 1,0 2-16,1 0 16,5 0-1,-3-8-15,12-10 16,-3 34-16,0 0 15,0 0 1</inkml:trace>
  <inkml:trace contextRef="#ctx0" brushRef="#br0" timeOffset="262263.4952">18221 10609 0,'0'0'0,"0"0"16,-68 40-1,17-9-15,-5 4 16,-4-4-1,6-4-15,4-3 16,5 0-16,4-9 16,2-4-1,12 0 1,9-9-16,12-2 16,9 0-1,0-2-15,12 2 16,3-3-16,3 11 15,6 2 1,5 9-16,4 0 16,-3-1-1,11 6-15,1 8 16,6-1-16,-1-2 16,7 11-1,-57-40-15,0 0 16,0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4:16:14.9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11587 16755 0,'62'21'15,"-62"-21"-15,39 0 16,33-16-1,5-40-15,-3-15 16,-2 0 0,-13 7-16,7 3 15,-1 16-15,-2 11 16,-4 21 0,-5 10-1,-9 11-15,11 10 16,7 9-1,2 10-15,1 11 16,-4 4 0,-2 4-16,2 2 15,4-5-15,8-5 16,3-6 0,-2-10-16,-1-16 15,12-14-15,10-18 16,-1-7-1,-3-22-15,-8 5 16,2-5 0,0 3-16,-5 7 15,-4 4-15,0 17 32,7 4-32,-1 10 15,-3 2-15,1 17 16,8-1-1,9-2-15,6-8 16,-8-5-16,-1-3 16,9-13-1,3-6-15,-12-7 16,-5-1 0,-1 1-16,-6 5 15,1 5-15,-10 5 16,0 11-1,7 3-15,2 2 16,1-2 0,-4-3-16,6-6 15,12-2 1,-2-7-16,-10 1 16,3-9-1,1-1-15,5 11 16,-6 2-1,-12 11-15,-8 3 16,-1 10-16,1-3 16,-4 14-1,1 0-15,-7 2 16,1-2-16,11 3 16,13-9-1,5-4-15,-3-9 16,12-8-1,1-5-15,5 0 16,-6-5 0,9-11-16,3 0 15,0 1 1,-14 4 0,2 1-16,3 7 15,0 14-15,-8 2 16,2 11-1,-6-3-15,3 6 16,-2-6-16,-7 3 16,12 0-1,-3-1-15,-2-1 16,-13 2 0,-5-1-16,-4 9 15,3-11-15,-8 3 16,-1-2-1,-11-12-15,-12 6 16,-6-5 0,-4-6-1,1 0-15,-3 3 16,-6 0-16,-1-5 16,7 3-16,-6-1 15,0-5 1,-6 3-1,3-6-15,0 3 16,-7-2-16,-2 4 16,3-7-1,-3 8-15,-6-3 16,0 3 0,0-3-16,0 0 15,0 0 1,3 0-16,-3 2 15,0 1-15,3-3 16,0 0 0,-3-2-1,0 10-15,3-6 16,3-2 0,0 3-16,-3 3 15,0-6-15,0 5 16,-3 0-1,-3 3-15,0-2 16,2 2-16,-2-6 16,0 6-1,0 0-15,0 0 16,0 0 0,0 0-16,0 0 15,0 0 1,0 0-16,0 0 15,0 0-15,0 0 16,0 0 0,0 0-1,0 0-15,0 0 16,0 0 0,0 0-16,0 0 15,0 0-15,0 0 16,0 0-1,0 0-15,0 0 16,0 0-16</inkml:trace>
  <inkml:trace contextRef="#ctx0" brushRef="#br0" timeOffset="830.0932">15587 14982 0,'0'0'0,"0"0"0,-71 21 32,29 8-32,-9 14 15,1 12-15,-16 11 16,1 14-1,2 31-15,4 0 16,11 24-16,12 8 16,19 5-1,20-5-15,14 2 16,13-10-16,24-16 16,20-18-1,10-11-15,2-21 16,0-19-1,-5-24-15,2-23 16,-6-19 0,-2-24-16,-4-10 15,-14-16 1,-16 0-16,-8-8 16,-6-8-1,-12-16-15,-6-5 16,-6 2-1,-9-2-15,-6 0 16,-6-8 0,-3 10-16,-3 11 15,-3 16-15,-2 19 16,-31-1-16,60 56 16,0 0-1,0 0-15</inkml:trace>
  <inkml:trace contextRef="#ctx0" brushRef="#br0" timeOffset="5682.8102">10108 3162 0,'0'0'15,"0"0"1,0 0-16,-51 0 16,21 0-16,-2-6 15,-1 6 1,0 6-16,-6 1 16,4 15-1,-4 7-15,-6 8 16,1 8-1,-10 13 1,-2-5-16,2 10 16,9 14-16,7-6 15,11 14 1,0-5-16,3-1 16,6 3-16,10 5 15,2-2 1,15-6-16,5-5 15,16-13 1,21-3-16,5-7 16,25-12-1,5-18-15,9-13 16,-3-13-16,10-13 31,5-14-31,-12-10 0,-9-9 16,-8-2-1,-10-13 1,-8-8-16,-7 0 16,-14-8-1,0 5-15,-18 3 16,-7 5-16,-14-2 16,-11-3-16,-13-3 15,-9 3 1,-12 8-16,-8 8 15,-10-8 1,-2 13-16,-4-5 16,-8 7-1,-6 14-15,-13 5 32,1 25-32,-24 14 0</inkml:trace>
  <inkml:trace contextRef="#ctx0" brushRef="#br0" timeOffset="7612.6898">21019 3130 0,'0'-29'15,"0"29"1,0 0-16,-42 16 15,1-32 1,-7 10-16,0-2 16,4 8-16,-4 3 15,3 2 1,-2 11-16,-1 8 16,-5 16-1,-1 5-15,-3 13 16,1 19-1,5 13-15,10 15 16,11 4-16,9 2 16,15-13-1,15 0 1,12-3-16,21-10 16,5-14-1,25-13-15,11-18 16,9-14-1,-3-18-15,4-16 16,2-21-16,-9-21 16,-5-11-1,-13-13-15,-20-11 16,-19 1-16,-17-6 16,-24-3-1,-26-5-15,-49-2 16,-46 15-1,-40 27-15</inkml:trace>
  <inkml:trace contextRef="#ctx0" brushRef="#br0" timeOffset="9498.3104">13176 13067 0,'0'0'16,"0"0"-1,-44 74-15,26-19 16,6-2-16,6 3 16,12-6-1,0 0-15,15 1 16,14-14-1,22-8-15,11-16 16,4-21 0,2-10-16,4-14 15,-10-21-15,-2-5 16,-7 5 0,-8-8-16,-10 3 15,-8-3 1,-15 0-16,-12 3 15,-6 0-15,-9 5 16,-6 10 0,-9 4-1,-8 12-15,-16 9 16,-6 7 0,-8 11-16,-10 16 15,-29 21 1,6 5-16,95-42 15,0 0-15,0 0 16</inkml:trace>
  <inkml:trace contextRef="#ctx0" brushRef="#br0" timeOffset="11029.1562">20486 12471 0,'0'0'0,"0"0"15,-45-10 1,-2-1-16,2 11 15,-2 8 1,5 13-16,0 19 16,10 8-1,2 7-15,3 1 16,9 7 0,9-10-1,3-3-15,12-2 0,15 2 16,18 6-1,-1-8 1,7-9-16,0-2 16,5-5-16,7-16 15,14-3 1,10-8-16,2-2 16,-3-8-1,-8 2-15,-4-5 16,-2-8-16,2-8 15,-11 1 1,-4-9-16,-11-5 16,-6-5-1,-18-9 1,-7-2-16,-11 6 16,-3 7-1,-17-2-15,-16 2 16,-24 0-16,-20 6 15,-9 5-15,2 5 16,-20 8 0,-27 14-16,-17-1 15</inkml:trace>
  <inkml:trace contextRef="#ctx0" brushRef="#br0" timeOffset="12345.1554">22081 12548 0,'0'0'15,"0"0"-15,-62 72 16,26-20 0,3 12-16,10-1 15,2 22 1,12 10-16,6 1 15,15-4-15,21-2 16,14-10 0,28-14-16,20-24 15,9-21 1,3-23 0,15-17-16,-9-18 15,-14-16-15,-19-8 16,-18-2-1,-23-3-15,-24-9 16,-27-4 0,-53-11-16,-60 0 15,-54 0-15,-41 16 16,-30 42 0,32 3-16,218 29 15,0 0 1,0 0-16</inkml:trace>
  <inkml:trace contextRef="#ctx0" brushRef="#br0" timeOffset="23685.7772">13816 4601 0,'-30'-45'15,"30"45"1,0 0-16,-62-21 15,14 5 1,1 8-16,8 5 16,-6 6-1,7 5-15,-4 10 16,-9 6 0,4 8-16,-7 7 15,7 6 1,5 14-16,9 4 15,3 6 1,10 2-16,11-2 16,6 3-1,15-4-15,8 6 16,25 3-16,12-8 16,14-3-1,0-13-15,7-19 16,-1-15-1,10-14-15,-1-13 16,-3-13-16,-17-11 16,-13-10-1,-11-16-15,-9 0 16,-12 5 0,-4 8-1</inkml:trace>
  <inkml:trace contextRef="#ctx0" brushRef="#br0" timeOffset="27202.5898">21037 12329 0,'15'-24'16,"-15"24"0,0 0-1,0 0-15,20-51 16,-11 28-16,-9-17 15,0-2 1,3-1-16,-6-4 16,-6-9-1,-5 3-15,-4 0 16,-9-10 0,3-1-16,-6-4 15,-5-4-15,-4-5 16,-3 6-1,7-11-15,2-5 16,-3-1 0,6 4-16,-2 2 15,-10 2 1,-6 1-16,-17 0 16,-10 4-1,-5 12-15,0-3 16,-4 0-1,13 13-15,5-3 16,13 11 0,8 3-16,15 10 15,10 11-15,8 8 16,0 5 0,6 0-16,0-3 15,3 3 1,0 6-16,0-6 15,-3 8-15,-3-3 16,-3-2 0,-3-6-1,0 1-15,-2-1 16,5-10 0,-3 2-16,9-15 15,6 0-15</inkml:trace>
  <inkml:trace contextRef="#ctx0" brushRef="#br0" timeOffset="27849.3763">20224 9937 0,'0'0'0,"0"0"16,0 0-1,0 0-15,0 0 16,-44 18-1,29-23-15,-3 3 16,-6-4 0,-12 4-16,7-9 15,-4-2-15,3 5 16,-3 5 0,-5-5-16,-4 8 15,-6 0-15,-8-2 16,-4 10-1,1-6-15,2 3 16,13 1 0,11-1-1,6 3-15,9 0 16,12 0-16,3 0 16,9-3-1,0 6-15,6 5 16,3 5-1,3 0-15,6 11 16,-7 2 0,4-5-16,-3 13 15,3 3-15,0 6 16,0-1 0,-4-2-16,7-9 15,0 14-15,6 24 16,-12-16-1</inkml:trace>
  <inkml:trace contextRef="#ctx0" brushRef="#br0" timeOffset="204381.5425">11468 17114 0,'65'69'15,"-65"-69"-15,0 0 16,36 48-16,-6-6 16,12-7-1,2-12-15,4 4 16,-4-1-1,7-7 1,-6-14-16,-7-18 16,-2-6-16,-3-15 15,3-11 1,-1-13-16,7-3 16,0 0-16,2 11 15,-2 13 1,-3 8-16,5 26 15,-2 3 1,3 21-16,-7 16 16,10-2-1,2 7-15,7-5 16,-3-5-16,-1-8 16,-5-11-1,-1-8 1,7-29-16,8-7 15,4-14 1,2 0-16,-8 0 16,-4 5-16,1 19 15,0 10 1,2 14-16,4 13 16,2 8-1,-2 10-15,-10 3 16,1 8-16,8-3 15,4-13 1,5-13-16,-2-8 16,-4-13-1,-2-14-15,14-12 16,0-6-16,-2-6 16,-7 4-1,-5 2 1,2 13-16,4 8 15,-1 18 1,1 9-16,-4 8 16,-8 4-16,5 6 15,4-2 1,-1 5-16,1-6 16,-16-5-1,-2-5-15,-4-11 16,4-2-16,3-8 15,-51 5 1,0 0-16,0 0 16</inkml:trace>
  <inkml:trace contextRef="#ctx0" brushRef="#br0" timeOffset="205248.225">15822 16673 0,'0'0'0,"0"0"16,0 0-16,-38-3 16,8-2-16,-9 15 15,0-10 1,-8 16 0,-7-8-16,4 8 15,2 5 1,-6 14-16,-8 7 15,-1 11 1,4 8-16,-1 7 16,25 4-16,14-1 15,15 1 1,9-6-16,21 3 16,14-1-1,10-1-15,6-12 16,5-15-16,-2-11 15,2-13 1,-5-11-16,-4-13 16,10-16-1,-1-21-15,-5-15 16,2-20 0,-5-12-1,-12-25-15,-6-15 16,-22 2-16,-11 19 15,-9 24 1,-5 21-16,-4 26 16,-12 21-16,-6 27 15,-2 24 1,-4 32-16,12 18 16,6 21-1,6 5-15,10 6 16,11-11-16,8-2 15,13-9 1,6-12-16,12-17 16,2-13-1,-2-20-15,0-17 16,5-8-16,4-18 31,14-19-31,10-26 16,-31-3-16,-44 61 15,0 0 1,0 0-16</inkml:trace>
  <inkml:trace contextRef="#ctx0" brushRef="#br0" timeOffset="205557.403">16581 17046 0,'0'0'16,"0"0"-16,-30 63 16,19-7-1,8 10-15,-6 5 16,6 3 0,0-2-1,3-11-15,0-14 16,6-4-16,3-14 15,2 0 1,1-13-16,3 0 16,6-11-16,-3 0 15,-18-5 1,0 0-16,0 0 16</inkml:trace>
  <inkml:trace contextRef="#ctx0" brushRef="#br0" timeOffset="207139.3665">18191 16736 0,'0'0'16,"0"0"-1,0 0-15,0 0 16,0 0-16,0 0 15,0 0 1,0 0-16,0 0 16,0 0-1,0 0-15,24 69 16,-27-45-16,0 10 16,0 3-1,3 16-15,-3 11 16,6-9-1,-15-13-15,12-42 16,0 0 0,0 0-16</inkml:trace>
  <inkml:trace contextRef="#ctx0" brushRef="#br0" timeOffset="231375.9403">16882 8564 0,'0'0'0,"0"0"15,0 0-15,-42 2 16,21 4 0,3 4-16,-8-2 15,-4 11 1,-6-3-16,-3 2 15,-2 1 1,-1 5-16,-5-1 16,5-1-16,0-1 15,1-5 1,14 18-16,3-5 16,3 3-1,6-3 1,-3 0-16,3 13 15,7-5 1,-7 0-16,3-2 16,-3 4-16,3-4 15,-3-1 1,3-2-16,-3 0 16,0 2-16,6-2 15,-8 0 1,5-3-16,0 0 15,6 3 1,-6-6-16,0 3 16,0-10-16,3 2 15,0-5 1,3 0 0,-3-6-16,3 6 15,1-5-15,-1-3 16,6 7-1,-3-4 1,-3 5-16,3 0 16,-6 0-16,0-3 15,0-3-15,0-4 16,0-1 0,0 0-16,-3-13 15,0-10 1,30 7-16,-18 11 15,0 0-15,0 0 16</inkml:trace>
  <inkml:trace contextRef="#ctx0" brushRef="#br0" timeOffset="231937.0997">15894 9485 0,'0'0'0,"0"0"15,0 0 1,0 0-16,0 0 15,9 74 1,-9-45-16,0-3 16,3 11-16,-3 3 15,-3-3 1,3 11-16,-3-6 16,-3 0-16,-3-10 15,9-6 1,-3-7-16,6-11 15,9-11 1,17-18-16,13-8 16,12-21-16,-1-3 15,-8 3 1,-45 50 0,0 0-16,0 0 15,125-114 1,-95 82-16,-12 19 15,-10 10-15,-11 8 16,-5 11 0,-10 13-16,-6 8 15,-15 16 1,-5 3-16,-10-3 16,0 2-1,4 1-15,-1-11 16,1-5-16,2-3 15,9-8 1,4-11-16,5-7 16,9-19-1,0-27 1,21 35-16,0 0 16,0 0-16</inkml:trace>
  <inkml:trace contextRef="#ctx0" brushRef="#br0" timeOffset="232115.6268">15870 9725 0,'0'0'16,"0"0"-16,0 0 15,0 0 1,0 0-16,21 72 16,-15-41-16,3 6 15,2 14 1,-11-51-16,0 0 15,0 0-15</inkml:trace>
  <inkml:trace contextRef="#ctx0" brushRef="#br0" timeOffset="239278.9482">20703 7924 0,'-12'-27'15,"12"27"-15,0 0 16,0 0 0,0 0-16,42 5 15,-6-5 1,9-13-16,17 5 16,12 0-1,-2-2-15,-4 7 16,-2 3-16,-22-5 15,-8 15 1,-12 6-16,-3 3 16,-6 7-1,-21 11-15,-3 6 16,0 12 0,-3 1-16,-9 7 15,3-10 1,-6-11-1,10-7-15,-7-19 16,6-16-16,15 0 16,0 0-16,0 0 15</inkml:trace>
  <inkml:trace contextRef="#ctx0" brushRef="#br0" timeOffset="239530.2649">21138 7979 0,'0'0'15,"0"0"-15,0 0 16,-33 66 0,15-2-16,-2-11 15,-10 2-15,3 3 31,-3-13-31,3-13 16,-5-37-16,32 5 16,0 0-1,0 0-15</inkml:trace>
  <inkml:trace contextRef="#ctx0" brushRef="#br0" timeOffset="239877.9513">20715 7982 0,'0'0'15,"0"0"-15,-44 55 16,8 4 0,3-4-1,-3 1-15,7-1 16,8-4-16,9-9 15,9 0 1,15-2 0,15 10-16,20 11 0,7 2 15,26 4 1,10-7-16,5-9 16,6-22-1,9-21-15,9-29 16,0-48-1,-119 69-15,0 0 16,0 0-16</inkml:trace>
  <inkml:trace contextRef="#ctx0" brushRef="#br0" timeOffset="240196.0994">21855 7789 0,'0'0'0,"0"0"16,-24 58-1,10-13-15,-4 2 16,3-7-16,12-5 15,18 2 1,14-11 0,4-10-16,9-13 15,32-11 1,33-29-16,-107 37 16,0 0-16,0 0 15</inkml:trace>
  <inkml:trace contextRef="#ctx0" brushRef="#br0" timeOffset="240736.907">22251 7913 0,'0'0'0,"-42"34"15,-17 30-15,-10 23 16,7 3-16,2-5 16,4-8-1,8-11-15,18-8 16,10-13-1,8-24-15,15-8 16,29-13-16,40-16 16,38-13-1,12-10-15,3-6 16,-15 8 0,-12 13-16,-17 0 15,-16 21 1,-17 11-16,-30 11 15,-18 7 1,-27 11-16,-24 8 16,-20 13-1,-7-2-15,4 0 16,-9-19-16,23-16 16,25-21-1,17 0-15,18-19 16,26 17-16,-5-6 15,12-3 1,9 8 0,-1 3-16,4 3 15,0 21-15,-7 5 16,7 11 0,0-3-1,-4-11-15,-41-26 16,0 0-16,0 0 15</inkml:trace>
  <inkml:trace contextRef="#ctx0" brushRef="#br0" timeOffset="240910.4344">22766 7543 0,'0'0'15,"0"0"-15,0 0 16,-3 55-16,3-55 16,0 0-1,0 0 1</inkml:trace>
  <inkml:trace contextRef="#ctx0" brushRef="#br0" timeOffset="242067.3929">18989 11040 0,'0'61'16,"0"-61"-16,0 0 16,0 0-1,-45 8-15,25-5 16,-1-9-16,3 6 15,0 3 1,6-6-16,-3 3 16,6-10-1,6-1-15,6-5 16,-3-8 0,6 3-16,6-13 15,-6-6-15,6-5 16,-3 3-1,6 7-15,-3-4 16,0 4 0,-3 1-16,-1 0 15,1 5 1,-6-6-16,-6 1 16,3 5-16,0 0 15,-3 7 1,3-1-1,0-1-15,0 3 16,6 2 0,-3 3-16,-6 0 15,3 3-15,6 5 16,-3-8 0,3 11-16,-3-3 15</inkml:trace>
  <inkml:trace contextRef="#ctx0" brushRef="#br0" timeOffset="243523.1416">18790 10937 0,'0'0'0,"0"0"16,0 0-16,-42-16 15,42 6 1,6-6-16,-6-6 16,6 1-1,0 5-15,-9 6 16,-6-9-16,3 14 16,9 5-1,-9-8-15,9 16 16,0-3-1,-6 3-15,9 3 16,-3-3 0,-6-6-16,6-7 15,-3 2 1,6 1-16,-6-1 16,0-5-1,9 0-15,3 0 16,6-5-16,2 3 15,1 2 1,0-3-16,6 6 16,6 5-1,2 5-15,-5-8 16,3 11-16,-9-5 16,2 0-1,-5 7-15,3 1 16,-3 2-1,-3-8-15,-3 9 16,-3-4 0,-1 1-16,-5-1 15,0 1 1,0-3-16,3 2 16,0 6-16,3 11 15,-3-6 1,3-5-1,-3 0-15,3 0 16,0-1 0,-3-4-16,-1 5 15,-5-3-15,3-5 16,-3-3 0,0 1-16,0 4 15,-6-7-15,6 2 16,0 0-1,-6-2 1,6 2-16,-3 1 16,3 4-16,-6-7 15,6 0 1,-3 7-16,3-7 16,-9 5-16,9-6 31,-6-2-31,0 0 15,0 0-15,0 8 16,3-5 0,-3-6-16,12 1 15</inkml:trace>
  <inkml:trace contextRef="#ctx0" brushRef="#br0" timeOffset="250285.9845">23111 7969 0,'-18'42'16,"18"-42"-1,0 0 1,-12 87-16,4-15 16,-1-4-16,-3 1 15,3-8 1,0-5-16,3-11 15,3-8-15,3-11 16,6-18 0,3-8-1,0-16-15,0-5 16,3-11-16,5-5 16,1 0-1,6 3-15,3 7 16,-3 4-1,0-4 1,5 9-16,-5 10 16,-3-3-16,0 16 15,-3 3 1,-4 3-16,-11 13 16,0-1-16,-6-7 15,3 5 1,6-13-16,12-10 15,27-19 1,17-27-16,7-8 16,8-20-1,7 7 1,-1-2-16,-6 7 0,-8 16 16,-13 17-1,-17 4 1,-9 22-16,-24 5 15,-6 13 1,-15 11-16,-6-3 16,-12 3-1,1 2-15,-4-4 16,9-7-16,0-4 16,12-6-16,6 6 15,6-3 1,6 5-16,0 6 15,6 7 1,0 8-16,9 14 16,-12 8-1,-3-4-15,3 1 16,-9-18-16,3-1 31,-3-10-31,-3-3 16,3-2-16,-9-9 15,9 6 1,-21-8-16,13-8 16,11 0-1,0 0-15,0 0 16</inkml:trace>
  <inkml:trace contextRef="#ctx0" brushRef="#br0" timeOffset="250811.5743">23364 8244 0,'0'0'0,"0"0"16,0 0-1,0 0-15,0 0 16,0 0-16,0 0 15,57-6 1,-10 4-16,19-9 16,14-5-1,21 0 1,-2-2-16,-10-1 16,-6 6-16,-20 8 15,-16 15 1,-20 9-16,-15 7 15,-21 12-15,-9 9 16,-8 6 0,-7-5-16,6 10 15,-6-11 1,1 1-16,5-6 16,0-34-16</inkml:trace>
  <inkml:trace contextRef="#ctx0" brushRef="#br0" timeOffset="251050.6082">23939 8088 0,'0'0'0,"0"0"16,-39 87-1,9-18 1,0-6-16,-5 1 15,5-11 1,6-11-16,9-13 16,0-29-16,18-8 15,-3 8 1,0 0-16,0 0 16</inkml:trace>
  <inkml:trace contextRef="#ctx0" brushRef="#br0" timeOffset="251309.432">23254 8186 0,'0'0'0,"-48"45"16,-5 23-1,-4 25-15,16 13 16,14 0 0,18-14-16,18-7 15,24-14 1,38-2-16,18-16 15,27-13 1,1-27-16,2-24 16,17-23-16,1-38 15,-137 72 1,0 0-16,0 0 16</inkml:trace>
  <inkml:trace contextRef="#ctx0" brushRef="#br0" timeOffset="251452.5982">23254 8109 0,'0'0'0,"0"0"15,0 0 1,63 63 0,8-18-1,30-8-15</inkml:trace>
  <inkml:trace contextRef="#ctx0" brushRef="#br0" timeOffset="252416.3975">24412 8291 0,'0'0'16,"0"0"-16,0 0 15,0 0 1,0 0-16,0 0 16,0 0-1,0 0-15,42 40 16,-19-45 0,1 5-16,12-13 15,3-1 1,11 1-16,7-11 15,-7 3-15,-11 5 16,-12 8 0,-3 11-16,-12 8 15,-15 4 1,-6 9-16,-12 0 16,-3 2-16,-3 1 15,-3-14 1,10-2-16,5-25 15,24-44 1,6-16-16,56 3 16,-12-22-1,4 14-15,2 23 16,-11 19 0,-6 13-16,-22 24 15,-14 16 1,-15 19-16,-14 7 15,-16 11-15,-6-3 16,-3-5 0,7-10-16,-1-9 15,12-10 1,0-11-16,12 3 16,4-16-1,5 13-15,9 6 16,2 5-16,10 8 15,-3 2 1,3 9-16,-3-9 16,-6 0-16,-6-2 15,-6-10 1,3-1-16,-3-5 31,0-6-31,0-7 16,0-6-16,-3-2 15,9 3-15,15-6 16,12-5 0,14-3-16,4 11 15,-4-3 1,-2 8-16,-12 2 16,-6 6-1,-12 6-15,-6-1 16,-3 0-16,-6 6 15,-12 5 1,-3 8-16,-12 18 16,-32 29-1,-37 38-15,-67 87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6:53:22.3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4994 1492 0,'0'0'16,"0"0"-16,0 0 16,-35 74-1,14-29-15,-6-5 16,-3 2-16,4-5 15,-1 0 1,-3 6 0,12-4-16,0-4 15,6 2-15,6-8 16,6 16 0,9 0-16,-3 0 15,0-3-15,0 3 16,-6-8-1,-6 0 1,0-5-16,6 10 16,6-5-16,0 0 15,-3-2 1,-3 10-16,0 2 16,-3-2-1,-6 3-15,3-3 16,-3-5-1,0 2-15,3 11 16,-2 2-16,-1 9 16,6-9-1,0-2-15,-3-2 16,6-4 0,-3 1-16,12 5 15,0 0-15,3 0 16,-1-1-1,13 4-15,-3-11 16,12 5 0,11-5-16,4 0 15,0 8 1,5 3-16,1-1 16,2-10-1,4 3-15,11-3 16,1-6-1,-1 1-15,7-3 16,5 3-16,3-3 16,7 0-1,-4-3-15,-3-2 16,9-3 0,10 0-16,-7-13 15,-6 5-15,9-7 16,9-4-1,-5 3 1,-7-13-16,0 3 16,12-3-16,-6-3 15,-3-15 1,1 2-16,8-5 16,-9-3-16,-6-8 15,0-5 1,16-13-1,-7-3-15,-6 0 16,-6-2-16,6 4 16,-2-4-1,-7-1-15,-6-5 16,-5-7 0,-4-4-16,-5 1 15,-16-1 1,-8 1-16,-15 2 15,-10-8 1,-11 1-16,-12-4 16,-3 4-16,-9-1 15,-8-8 1,-10-5-16,-3 11 16,-11-3-1,-13-8 1,-11 3-16,-10-9 15,4 14-15,2 0 16,-11-2 0,-12-1-16,-6-8 15,6 11-15,-10 6 16,-8 9 0,0 4-16,-3 2 15,-18 3-15,0 5 16,6 3-1,-8 13 1,-1 0-16,-3 13 16,-15-3-16,6 12 15,6 12 1,-2-10-16,11 13 16,-3 0-1,0 2-15,15 17 16,15-1-16,12 4 15,-1 7 1,13 13 0,6 19-16,11 26 15,1 45-15,5 38 16,63-170 0,0 0-16,0 0 15</inkml:trace>
  <inkml:trace contextRef="#ctx0" brushRef="#br0" timeOffset="3965.2103">8123 1603 0,'0'0'0,"0"0"16,74-34-16,-35 13 16,2-3-1,-5 0-15,-3-2 16,-1 7 0,-2-10-16,-6 8 15,-3 5 1,-6 8-16,-12-3 15,0 9 1,-3-6-16,-9 8 16,9 0-16,0 0 15,0 0 1</inkml:trace>
  <inkml:trace contextRef="#ctx0" brushRef="#br0" timeOffset="4244.4631">8230 2003 0,'0'0'16,"0"0"0,71-66-16,4 29 15,5 2 1,-6 11-16,-5 1 15,-7-7 1,-17 7-16,-12-4 16,-10 11-16,-5 0 15,-21-13 1,3 29-16,0 0 16,0 0-1</inkml:trace>
  <inkml:trace contextRef="#ctx0" brushRef="#br0" timeOffset="4565.6034">9164 534 0,'0'0'16,"0"0"0,66 80-16,-16-27 15,-5-3 1,-3-5-16,-13-21 16,-8-3-1,-9-13-15,-12-3 16,-12 6-16,-24-6 15,36-5 1,0 0-16,0 0 16</inkml:trace>
  <inkml:trace contextRef="#ctx0" brushRef="#br0" timeOffset="4825.115">9111 1198 0,'0'0'15,"0"0"1,83-52-16,0 1 16,4 6-16,-10 0 15,-9 3 1,-5 5-16,-6 5 16,-7-5-1,-11 8-15,-21 3 16,-15 2-16,-27 16 15,-33 11 1,57-3-16,0 0 16,0 0-1</inkml:trace>
  <inkml:trace contextRef="#ctx0" brushRef="#br0" timeOffset="5075.4455">9087 1474 0,'0'0'15,"0"0"1,9 84-16,-6-10 16,3 11-16,-6 0 15,-6-3 1,0 0-16,-6 13 16,-3-13-1,0 5-15,0-21 16,3-13-1,0-24-15,15-29 16,-3 0-16,0 0 16,0 0-1</inkml:trace>
  <inkml:trace contextRef="#ctx0" brushRef="#br0" timeOffset="5725.7057">9882 1153 0,'0'0'0,"0"0"16,62-13-1,18 13-15,10-2 16,-7-20-1,-6 7-15,-8-22 16,-10 2-16,-11-5 16,-12-2-1,-24 0-15,-21 2 16,-12-5 0,-9 11-16,-9-3 15,1 0 1,5 13-16,3 11 15,9 18 1,-5 6-16,14 15 16,9 19-16,3 13 15,12 11 1,5 13-16,7 18 16,9 22-1,18 8-15,-1 5 16,7 5-16,-1 0 15,-11-2 1,-3-19-16,-19-29 16,-8-27-1,-15-31-15,-21-32 16,-20-32 0,-22-23-16,-5-22 15,5-8 1,4 1-16,17-4 15,15 6 1,27-5-16,24-11 16,24-24-16,-48 122 15,0 0 1,0 0-16</inkml:trace>
  <inkml:trace contextRef="#ctx0" brushRef="#br0" timeOffset="7606.9145">11191 0 0,'-140'238'0,"78"-206"15,-78 39 1,-15 27-16,42 3 16,89-48-16,27-11 15,27-2 1,18-24-16,26-9 16,27-9-1,3-19-15,3-11 16,-2-10-16,-13-1 15,-18 6 1,-17 13-16,-16 9 16,-17 17-1,-24 17-15,-32 12 16,-19 20 0,-20 10-16,-16 26 15,-23 0 1,-12 3-16,6-8 15,24-21 1,23-11-16,25-21 16,35-15-16,33-22 15,38-21 1,36-16-16,12-14 16,18-7-1,9-13-15,-6-8 16,-21 2-16,-26 5 15,-28 12 1,-35 10-16,-33-1 16,-41 14-1,-31 8-15,-11 16 16,-3 13 0,8 13-16,13 11 15,15 13 1,20 16-16,24 16 15,18 5 1,21 30-16,15 15 16,11 8-16,13 5 15,5 8 1,-2-7-16,-7-4 16,-8-12-1,-12-22-15,-19-34 16,-8-21-16,-12-32 15,-11-40 1,-19-39-16,-12-27 16,-11-10-1,-1-3-15,-2 15 16,5 30 0,0 29-16,-14 40 15,-3 47 1,-1 40-16,1 16 15,2 19 1,7 2-16,11-16 16,12-37-16,25-37 15,22-50 1,28-16-16,33-32 16,38-26-1,24 0-15,9-1 16,17 14-16,-2 16 15,-15 13 1,-15 8-16,-12 6 16,-33 7-1,-32 0-15,-39 11 16,-54 5 0,-62 11-16,-12 26 15,6 69 1,-27 8-16,9 10 15,6 17 1,39 23-16,12 8 16,20-8-16,27 0 15,24-10 1,9-24-16,18-27 16,3-26-1,2-27-15,-2-29 16,-3-26-1,3-37-15,3-29 16,2-32-16,4-19 16,9-13-1,20-5-15,22 11 16,14 18 0,-6 32-16,0 44 15,0 41 1,-2 26-16,-22 31 15,-14 17 1,-19 23-16,-20 3 16,-21 0-16,-15-8 15,-26-11 1,-25-5-16,-11-21 16,-3-23-1,-1-14-15,7-30 16,8-23-1,16-8-15,20-5 16,24 0-16,15 13 16,12 8-1,9 11-15,0 23 16,-4 16 0,-8 14-16,-6 20 15,-6 19 1,-15 3-16,-6 3 15,-5-4 1,8-9-16,15-14 16,9-16-16,9-8 15,8-13 1,10-21-16,6-3 16,2-19-1,-2-4-15,3-6 16,-4-6-1,-8 6-15,-6 0 16,-3 0-16,8 3 16,-23-3-1,-9 45-15,0 0 16,0 0 0</inkml:trace>
  <inkml:trace contextRef="#ctx0" brushRef="#br0" timeOffset="10318.0105">12382 1021 0,'74'-61'16,"-74"61"0,48-18-16,11-30 15,-8-2 1,-21 0-16,-16-3 16,-14 0-1,-17-11-15,-10 17 16,0 4-1,-3 14-15,0 19 16,7 10-16,2 16 16,3 15-1,12 22-15,6 19 16,9 15 0,6 11-16,0 5 15,3 8 1,2 8-16,1-10 15,-3-19 1,3-11-16,-6-34 16,-6-16-16,3-37 15,8-37 1,1-26-16,0-19 16,-6-13-16,6-8 15,0-1 1,5 1-1,16 11-15,12 2 16,14 11-16,7 12 16,2 9-1,-9 16-15,1 18 16,-10 19-16,-11 13 16,-18 5-1,-27 24-15,-33 19 16,-21 18-1,-17 14 1,-3 7-16,2-2 16,4-6-16,23-13 15,24-8 1,21-21-16,21-8 16,20-29-1,16-13-15,11-8 16,4 0-1,-7-3-15,-8 3 16,-19 10-16,-14 6 16,-15 18-1,-30 24-15,-20 16 16,-19 8 0,-8 5-16,-7-10 15,7-11-15,8-45 16,4-21-1,11-46 1,12-36-16,3-24 16,4-10-16,11 2 15,6 8 1,21 18-16,-1 22 16,10 21-16,3 29 15,9 29 1,-3 21-16,14 32 15,7 21 1,14 29-16,10 17 16,5 12-1,-3 8-15,7 3 16,2 5 0,6-7-16,-6-14 15,-11-16-15,5-34 16,-6-48-1,1-53 1,-78 32-16,0 0 16,0 0-16</inkml:trace>
  <inkml:trace contextRef="#ctx0" brushRef="#br0" timeOffset="10457.6381">14045 1079 0,'0'0'15,"-53"67"-15,-13 7 16,-20-29-16,86-45 16,0 0-1,0 0-15</inkml:trace>
  <inkml:trace contextRef="#ctx0" brushRef="#br0" timeOffset="10619.2131">13739 0 0,'0'0'16,"0"0"-16</inkml:trace>
  <inkml:trace contextRef="#ctx0" brushRef="#br0" timeOffset="24552.0476">3575 15239 0,'0'0'0,"0"0"16,-27-96 0,15 14-16,9-2 15,-6-1 1,3 0-16,0 1 15,6-14 1,0 5-16,-3 6 16,0 0-16,0-1 15,3-12 1,3 2-16,-6 3 16,0 0-1,-3-1-15,12 1 16,-12 5-1,6 3-15,-3 5 16,6-8 0,3 10-16,-6 1 15,6 2 1,0 1-16,3-6 16,0 5-16,6 3 15,3-3 1,-3-2-16,3 2 15,-1-8 1,-8 11-16,3 5 16,0 6-1,3 0-15,3-1 16,-3 3-16,9-2 16,-10 10-1,10 8 1,-6-3-16,3 1 15,-6 2-15,3 0 16,-3-6 0,-1 4-16,-5 2 15,6 10-15,-6 1 16,-3 5 0,3 5-16,3 0 15,0 6 1,-3-6-16,0 5 15,0 1 1,3-1-16,-1 9 16,-2-3-1,3 2-15,0 0 16,0 3-16,0 3 16,-3 0-1,6 2-15,0-2 16,0 2-1,5 1-15,4-6 16,-9 8 0,6-11-16,-3 8 15,0-4-15,-3 1 16,-4 1 0,4 0-1,-6-1-15,0 1 16,-3 2-16,3 3 15,-3 0 1,0-2-16,0 4 16,0 1-1,0-3-15,-3 0 16,3 0-16,0 0 16,-3 3-1,12-1-15,-3-2 16,-7 3-1,7 0-15,3-3 16,3 5 0,3-8-16,-6 3 15,6-5-15,2 2 16,1 1 0,0 2-16,3 0 15,-3 0 1,2 2-16,-2-2 15,-3 0 1,-3 3-16,0 0 16,0 5-1,-3 0-15,2-3 16,7 0-16,3 0 16,-3-5-1,3 0-15,-1 0 16,4 3-1,0-8-15,-6 5 16,6-3 0,-13 0-16,4 3 15,-3 0-15,-6-2 16,-3 7 0,0-2-1,-6-1-15,0 1 16,-3 0-16,0 2 15,0 0 1,-3-5-16,0 0 16,0-5-16,0 5 15,3-5 1,0 5-16,-3-3 16,3 3-1,0 0 1,0 0-16,0 0 15,0 0 1,0 0-16,0 0 16,0 0-16,0 0 15,0 0-15,0 0 16,0 0 0,0 0-16,0 0 15,0 0 1,0 0-16,0 0 15,0 0 1,0 0-16,0 0 16,0 0-1,0 0-15,0 0 16,0 0-16,0 0 16,0 0-1,0 0-15,0 0 16,0 0-1,-15 58-15,6-47 16,6 2 0,0-5-16,0-3 15,0 1 1,3-4-16,0-4 16,0 2-1,0 2-15,0-2 16,0 0-16,0 0 15,0 0 1,0 0-16,0 0 16,0 0-16,0 0 15,0 0 1,0 0-16,42-2 16,-39-1-1,-3 0-15,3 1 16,0-1-1,-3 3-15,0 3 16,-3-1 0,3-4-16,0 4 15,0-2-15,0 0 16,0 0 0,0 0-16,0 0 15,0 0 1,0 0-16,0 0 15,0 0 1,0 0-16,0 0 16,0 0-1,0 0-15,0 0 16,0 0-16,0 0 16,0 0-1,0 0-15,0 0 16,0 0-1,0 0-15,0 0 16,0 0 0,38 24-16,-32-19 15,-3-2 1,3 2-16,0-2 16,0-3-16,3 0 15,3-5 1,18-11-16,-30 16 15,0 0 1,0 0-16</inkml:trace>
  <inkml:trace contextRef="#ctx0" brushRef="#br0" timeOffset="26306.7804">4405 11228 0,'0'0'0,"0"0"16,0 0-1,0 0-15,0 0 16,36 58-1,-36-58-15,0 0 16,0 0-16</inkml:trace>
  <inkml:trace contextRef="#ctx0" brushRef="#br0" timeOffset="27175.4557">4283 10881 0,'0'0'0,"0"0"16,-39-8-1,10 8-15,8-2 16,0 2 0,-3 8-16,0-6 15,-2 12 1,-1-6-16,3 5 15,6 8 1,-3-3-16,3 4 16,6-1-16,-2 0 15,2 5 1,0 9-16,6-6 16,6 3-1,0-1-15,0-1 16,6 1-1,0 4-15,0-12 16,6 12-16,8-6 16,-2-5-1,9-6-15,-9 1 16,9-11 0,2 2-16,7 4 15,-6-9 1,6 0-16,2-5 15,-11-5 1,6-3-16,0-8 16,2-2-1,-2-9-15,3-2 16,3-3-16,-7-2 16,-8-1-1,-9 4-15,-3 4 16,-6-7-1,-6 5-15,-9-3 16,-9 3-16,-6-6 16,-6 6-1,1 3-15,-13 5 16,-3 8 0,4 2-16,2 11 15,-9 21 1,-11 21-16,59-42 15,0 0 1,0 0-16</inkml:trace>
  <inkml:trace contextRef="#ctx0" brushRef="#br0" timeOffset="29499.4141">4474 10866 0,'0'0'15,"0"0"-15,0 0 16,50-67 0,-26 28-16,0-4 15,-3-2-15,-1-2 16,-2 2-1,-6 0 1,-3-3-16,3 11 16,-6 0-16,0 0 15,6 8 1,-6 0-16,0 5 16,3 8-1,-6 6-15,0 2 16,0 2-16,3 4 15,-3-1 1,2 3 0,10 0-16,9 0 15,0-5-15,3-16 16,-27 21 0,0 0-16,0 0 15</inkml:trace>
  <inkml:trace contextRef="#ctx0" brushRef="#br0" timeOffset="30141.6948">4988 9786 0,'0'0'0,"0"0"16,0 0 0,-44 13-16,20 1 15,6-6-15,-3-1 16,0 12-1,7 10 1,2 8-16,0 8 16,0 5-16,6 3 15,0 0 1,3 8-16,6 3 16,9-4-1,9-1-15,5-12 16,7-10-16,3-8 15,0-7 1,2-22-16,7-11 16,0-5-1,-10-16-15,4-13 16,-3-8 0,-3-7-16,-7-4 15,-5 3-15,-12-2 16,-12 2-1,-6 11 1,-9-6-16,-6 11 16,1 8-16,-4 13 15,6 6 1,-6 12-16,9 12 16,18-6-16,0 0 15,0 0 1</inkml:trace>
  <inkml:trace contextRef="#ctx0" brushRef="#br0" timeOffset="30998.4028">4372 11659 0,'0'0'15,"0"0"-15,0 0 16,0 0 0,0 0-16,0 0 15,0 0-15,72 6 16,-34-9-1,1 0-15,3 3 16,-3 0 0,2 11-16,4-6 15,-1 0 1,1 1-16,0 7 16,2 3-1,-2-3-15,-3 3 16,-10 2-1,-17-2-15,3-3 16,-9-2 0,-3-8-16,-6-3 15,3-6-15,-30 1 16,27 5 0,0 0-16,0 0 15</inkml:trace>
  <inkml:trace contextRef="#ctx0" brushRef="#br0" timeOffset="31448.2012">5006 11469 0,'0'0'16,"0"0"-16,0 0 15,0 0 1,-35 53-16,29-14 15,0 6 1,6 8-16,6 0 16,0 0-1,0 3-15,8-1 16,1-10 0,9-5-16,9-8 15,3-14-15,5-18 16,1-8-1,-6-13 1,-4-8-16,-2-11 16,-9-7-16,-15-6 15,-9 0 1,-12 0-16,-12 3 16,-8 2-1,-7 8-15,-6 9 16,7 15-16,-7 16 15,9 10 1,39-10-16,0 0 16,0 0-1</inkml:trace>
  <inkml:trace contextRef="#ctx0" brushRef="#br0" timeOffset="32873.5396">5608 12135 0,'0'0'0,"35"16"15,4 11-15,6 2 16,-10-8 0,7 0-16,-9-5 15,-4-5 1,-2-9-16,-6 4 15,0-4 1,-9-4-16,0-1 16,0-10-1,-9-8-15,-6-3 16,3 24-16,0 0 16,0 0-1</inkml:trace>
  <inkml:trace contextRef="#ctx0" brushRef="#br0" timeOffset="33232.5768">5477 11609 0,'0'0'16,"35"0"-1,28 11-15,8 2 16,-5 0-16,-4 3 16,1 8-1,-10-6-15,-2-2 16,-9-5-1,-4-3 1,-8-11-16,-3-2 16,-6-9-16,-9 4 15,-12 10 1,0 0-16,0 0 16</inkml:trace>
  <inkml:trace contextRef="#ctx0" brushRef="#br0" timeOffset="33454.9843">5869 11553 0,'0'0'16,"63"3"-1,26-6-15,1-31 16,-90 34 0,0 0-16,0 0 15</inkml:trace>
  <inkml:trace contextRef="#ctx0" brushRef="#br0" timeOffset="42456.5104">4224 12400 0,'3'-24'15,"-3"24"-15,0 0 16,0 0 0,-45 3-16,33-6 15,-6 6 1,3-1-16,-6-2 16,1 8-16,-10 0 15,0-2 1,0-4-16,3 4 15,-5-1 1,11 0-16,-9 0 16,6 1-1,1-1-15,2 0 16,-3 1-16,0-4 16,6-2-1,-3-2-15,-2 2 16,-1-3-1,-3 0-15,0 1 16,3-4-16,-11-7 16,5 3-1,3-6-15,6 0 16,-6-3 0,7 1-16,-4-3 15,6-1 1,3 1-16,-6 0 15,3-8 1,-5-3-16,-1-5 16,-6 0-1,3 0-15,0 3 16,-2-3-16,-4 0 16,3-8-1,0 2-15,10 1 16,-7-3-1,6-8-15,3-2 16,3-4 0,3 4-16,0-3 15,-5-3-15,-1-5 16,9-14 0,-6 9-16,9-9 15,0 6 1,0-5-16,6-8 15,6-3 1,3 0-16,3 8 16,3 2-1,0-2-15,5 3 16,-2 8-16,3 4 16,3 4-1,-3 2-15,9-10 16,2 2-1,16 5-15,2 1 16,4 7 0,6-2-16,-1 3 15,-11-6-15,14 3 16,4 2 0,8 3-16,6 3 15,1-3 1,-7 0-1,7-3-15,5 11 16,6-2-16,-14 2 16,5 8-1,3 2-15,12 4 16,4-1-16,-10-2 16,6 2-1,6 0-15,3-2 16,-2 2-1,2 5-15,6-2 16,-9 6-16,0-1 16,9 0-1,6-3-15,0 4 16,-3-1 0,7-8-16,2 6 15,-9-6 1,9-2-16,3 7 15,-6-7 1,0 5-16,12-6 16,-3 9-1,8 2-15,7 8 16,-12 3-16,3 13 16,3-3-1,-9 1-15,9 9 16,0 1-1,-12 8-15,0 5 16,6-2-16,-6 10 16,0 3-1,0 2-15,-6 3 16,-18-2 0,6 7-16,-12-5 15,0 8 1,-8-3-16,-1 1 15,0-6 1,-8 2-16,-1 4 16,-12 12-16,-11 1 15,-4-1 1,-8 4-16,0-12 16,-10-2-1,-11 3-15,-9 10 16,-6 0-1,-3-5-15,-9 0 16,0 0 0,-6-3-16,0-2 15,-3-3-15,0 2 16,-2 4 0,-1 2-16,3-6 15,0 1 1,0-1-16,-3-10 15,0 3 1,-3 2-16,-5 9 16,-1 4-1,0-2-15,0 5 16,-3 1-16,1-1 16,-4-5-1,6 2-15,0 4 16,0-1-1,1-5-15,-1-6 16,-3 1-16,-3-11 16,-6 3-1,-2-9-15,-4-2 16,-6 3 0,7 3-16,-7-1 15,4 0 1,2-2-16,0-3 15,-11-5 1,-7-3-16,-8-5 16,-1-3-1,4 1-15,2-4 16,-8 1-16,-13-3 16,-8-3-1,6 3-15,3-5 16,-10 4-1,-11-4-15,0-3 16,6 0-16,-9 0 16,-1 3-1,1-9 1,3 1-16,-9 0 16,-9 0-16,9-3 15,12 2 1,-15 1-16,-3 0 15,5 2 1,-11-2-16,-3 0 16,12-1-16,-9 9 15,-9-3 1,3 3-16,-5 2 16,-4 0-1,15 3-15,15 3 16,-1 7-1,-2 6-15,12 5 16,3-2-16,-3 7 16,-3 3-1,5 5 1,1-7-16,9 7 16,11-5-16,10-3 15,5 1 1,13 5-16,-4 7 15,4 6 1,-4-3-16,7 3 16,2 0-1,3-5-15,9-3 16,1-3-16,8-2 16,0-11-1,9 3-15,-12-9 16,7 7-1,-1-9-15,-3 2 16,-3-4 0,-9 5-16,1-3 15,-1 0-15,0-2 16,7-1 0,8-5-16,-3 1 15,3 2 1,0-1-16,3 9 15,-2-5 1,-4 12-16,24-31 16,0 0-16,0 0 15</inkml:trace>
  <inkml:trace contextRef="#ctx0" brushRef="#br0" timeOffset="45360.5512">1244 9813 0,'0'0'15,"0"0"1,63 13-16,-19-3 15,4-15-15,-3 2 16,5-2 0,-17-8-16,9 2 15,-42 11 1,0 0-16,0 0 16</inkml:trace>
  <inkml:trace contextRef="#ctx0" brushRef="#br0" timeOffset="45630.8294">1426 10241 0,'0'0'16,"0"0"-16,41-47 15,19 7 1,20 3-16,-5-6 15,-4 4-15,4-1 16,-13 3 0,-11-3-16,-19 1 15,-26 10 1,-15 18-16,9 11 16,0 0-1,0 0-15</inkml:trace>
  <inkml:trace contextRef="#ctx0" brushRef="#br0" timeOffset="45831.9899">1706 10389 0,'0'0'15,"0"0"-15,-12 82 16,3-13 0,9 16-16,-3-3 15,3-16-15,6-5 16,0-24-1,12-5 1,-4-19-16,-14-13 16,0 0-16,0 0 15</inkml:trace>
  <inkml:trace contextRef="#ctx0" brushRef="#br0" timeOffset="46049.6852">2241 9963 0,'0'0'16,"36"-29"-16,15-16 15,17-8-15,4-10 16,-13 2 0,-11 5-16,-19 12 15,-23-4-15,-3 11 16,-3 37-1,0 0 1,0 0-16</inkml:trace>
  <inkml:trace contextRef="#ctx0" brushRef="#br0" timeOffset="48349.1053">2551 9810 0,'0'0'16,"15"50"-16,3 43 15,8 13 1,-2 13 0,-15 2-16,6 4 15,-15-19-15,-12-11 16,6-13 0,-9-16-16,-12-21 15,1-21 1,-16-22-16,3-36 15,-5-27 1,11-21-16,21-24 16,18-15-16,18-20 15,23-20 1,28 0-16,5-3 16,18-3-1,4 16-15,-13 14 16,-15 17-1,-20 25-15,-12 32 16,-28 20 0,-14 33-16,-14 28 15,-19 41-15,-18 20 16,-8 19 0,-1 2-16,10 4 15,8-17 1,24-24-16,27-12 15,27-33 1,14-28-16,4-12 16,11-20-16,7-3 15,-4 0 1,-2 8-16,-22 11 16,-8 7-1,-15 16-15,-24 17 16,-18 15-1,-15 13-15,-2 3 16,2-3 0,6-5-16,15-15 15,18-22-15,24-43 16,21-26 0,-4-23-16,4-14 15,-18-2 1,-3-4-16,-13 20 15,-14 26 1,-9 31-16,-17 33 16,-7 28-16,-6 30 15,4 31 1,8 11-16,6 13 16,6 11-1,18-3-15,3-3 16,3-18-16,6-24 15,-6-26 1,0-19 0,0-19-16,-9-25 15,-6-25-15,-6-5 16,-3 0 0,-12 5-16,-3 6 15,-8 18 1,-16 21-16,-9 32 15,-8 24 1,12 32-16,5-11 16,9-11-16,27-15 15,15-30 1,15-15-16,21-32 16,21-22-1,20-23-15,15-18 16,-8 4-16,5 1 15,0 13 1,-20 18 0,-19 16-16,-11 30 15,-21 31-15,-27 16 16,-15 34 0,-17 30-16,-13 15 15,4 6-15,-4-4 16,15-22-1,13-22-15,5-37 16,18-29 0,21-30-16,12-31 15,2-16 1,16-21-16,9-13 16,5 0-1,1 0-15,-4 18 16,-17 16-16,-3 24 15,-4 19 1,-17 23 0,-6 21-16,-12 25 15,-9 4-15,-6 6 16,-5 8 0,-4-6-16,3-12 15,0-17-15,0-26 16,15-32-1,6-29 1,12-29-16,12-10 16,6-9-16,6 3 15,2 3 1,10 13-16,6 24 16,-1 23-1,1 14-15,2 5 16,-2 14-1,-3-1-15,2-13 16,1-10 0,-9-19-16,-7-6 15,-14-12-15,-15-6 16,-6-16 0,-21-12-16,12 25 15,0 17-15,-17 31 16,17 29-1,-9 40 1,6 16-16,0 24 16,3 12-16,3 17 15,0 11 1,3 4-16,9-15 16,0-24-1,0-21-15,6-27 16,0-29-1,3-42-15,11-29 16,1-27 0,6-18-16,3-8 15,-10-11-15,4 3 16,0 0 0,9 8-16,2 16 15,4 8-15,-3 5 16,-4 15-1,-8 22 1,-9 19-16,-15 23 16,-9 24-16,-15 27 15,0 26 1,-14 11-16,-10 26 16,3 3-1,9-3-15,4-21 16,20-8-1,9-13-15,17-17 16,7-17 0,18-22-16,8-13 15,-2-3-15,0-7 16,-7-1 0,-14 1-16,-6 2 15,-15 0 1,-15 5-16,-15 3 15,-12 3 1,-8-14-16,-4-21 16,-6-26-16,51 58 15,0 0 1,0 0-16</inkml:trace>
  <inkml:trace contextRef="#ctx0" brushRef="#br0" timeOffset="48560.1216">4253 8725 0,'0'0'0,"0"0"16,39 21-16,-3 16 16,14 38-1,25 20-15,-7 32 16,-2 0 0,-1 13-16,1-2 15,2-19-15,-2-45 16,-10-40-1,-56-34 1,0 0-16,0 0 16</inkml:trace>
  <inkml:trace contextRef="#ctx0" brushRef="#br0" timeOffset="48739.2877">5143 9080 0,'0'0'16,"0"0"-16,-47 34 15,14 8 1,-18 3 0,-2 3-16,-22-16 15,25-11-15,50-21 16,0 0 0,0 0-16</inkml:trace>
  <inkml:trace contextRef="#ctx0" brushRef="#br0" timeOffset="48882.9984">4560 8424 0,'0'0'16,"0"0"-16,0 0 16,0 0-1,0 0-15</inkml:trace>
  <inkml:trace contextRef="#ctx0" brushRef="#br0" timeOffset="57073.7759">6849 8709 0,'0'0'0,"0"0"15,56 67 1,-23-23-16,3 7 15,-10-6 1,-2 0-16,0-11 16,0 0-1,-3-15-15,5 2 16,-2-10-16,3-6 16,-3-5-1,3 0-15,5-5 16,1-11-1,6-5 1,-3-6-16,5-4 16,-5-9-16,-3 3 15,-1 0 1,-2 8-16,-6 0 16,0 10-1,-9 6-15,6 2 16,-4 11-16,1 8 15,3 13 1,-21-21-16,0 0 16,0 0-1</inkml:trace>
  <inkml:trace contextRef="#ctx0" brushRef="#br0" timeOffset="104307.7004">4366 15966 0,'0'0'16,"0"0"-1,0 0-15,0 0 16,36-2 0,-15 2-16,12-6 15,-7-2 1,4 6-16,9-1 16,0 6-16,-1-3 15,4 8 1,-3 5-16,5 3 15,-2-6 1,3 4-16,-4-4 16,1 3-1,-6-2-15,-4 2 16,-11 6 0,0-9-16,-9 1 15,-6-3-15,0-3 16,-9-2-1,3-3-15,0 0 16,0 0 0</inkml:trace>
  <inkml:trace contextRef="#ctx0" brushRef="#br0" timeOffset="104717.1117">4908 15731 0,'0'0'15,"0"0"-15,0 0 16,-27 53-1,30-16-15,9 8 16,6-3 0,0 11-16,9-3 15,2 3 1,-5 3-16,0-1 16,-6-10-1,0-2-15,0 4 16,-6-10-16,-1-10 15,-5-6 1,3-18-16,-12-17 16,3 14-1,0 0-15,0 0 16</inkml:trace>
  <inkml:trace contextRef="#ctx0" brushRef="#br0" timeOffset="105208.7954">4786 15802 0,'0'0'15,"0"0"1,42-2-16,-13-9 15,16 0 1,3-2 0,-1 3-16,4-6 15,-3 3-15,-1-3 16,-2-3 0,-3 11-16,-1 3 15,-8 13-15,-3-8 16,-6 13-1,-4 0 1,-5 8-16,3 11 16,-9 3-16,-3-1 15,-3 3 1,-9-3-16,0 3 16,3 6-16,0 4 15,-9 9 1,6-3-16,-6 0 15,-3-8 1,-14-13-16,29-32 16,0 0-1,0 0-15</inkml:trace>
  <inkml:trace contextRef="#ctx0" brushRef="#br0" timeOffset="105490.0437">5149 16339 0,'0'0'16,"0"0"-16,0 0 16,0 0-16,51-16 15,-21 11 1,5-5-16,1-1 15,-6 3 1,2 0-16,-2-13 16,-6 2-1,-3 1-15,-21 18 16,0 0-16,0 0 16</inkml:trace>
  <inkml:trace contextRef="#ctx0" brushRef="#br0" timeOffset="106046.9596">5209 16315 0,'0'0'0,"0"0"16,0 0-1,0 0-15,-42 59 16,39-25-1,3-2-15,3 0 16,0-1 0,-3 1-16,-3-3 15,-3-5 1,6-3-16,-3 0 16,3-7-16,3-1 15,3 8 1,0-5-16,6 5 15,-3-5 1,0 2-16,0-2 16,0 0-1,3-5-15,-1-3 16,-5-3 0,0-5-16,-6-8 15,-3-13-15,-3-6 16,6 27-1,0 0-15,0 0 16</inkml:trace>
  <inkml:trace contextRef="#ctx0" brushRef="#br0" timeOffset="106330.2036">5113 16802 0,'0'0'16,"0"0"-16,42 56 16,-21-1-1,6 1-15,20 0 16,-11-4 0,-3-9-16,-9-11 15,-1-11-15,-11-21 16,-3-8-1,-24-21 1,-8-8-16,23 37 16,0 0-16,0 0 15</inkml:trace>
  <inkml:trace contextRef="#ctx0" brushRef="#br0" timeOffset="106888.7123">5265 16691 0,'0'0'16,"0"0"0,45-37-16,-15 5 15,-1-2-15,7 13 16,-9 0-1,9 2-15,-7 9 16,-2 4 0,0 9-16,-6 5 15,-12 8 1,0 5-16,0 11 16,-3 7-1,-3 17-15,-6 10 16,-9 5-16,-12 14 15,-6-6 1,0-10-16,-8-8 16,-4-11-1,0-10-15,10-13 16,-7-12 0,9-1-16,12-4 15,12-4-15,9-6 16,6 0-1,9-8-15,12-3 16,3 3 0,2-5-16,1-3 15,9-3 1,8-10-16,4-5 16,-57 34-16,0 0 15,0 0 1</inkml:trace>
  <inkml:trace contextRef="#ctx0" brushRef="#br0" timeOffset="107698.5829">5685 16924 0,'0'0'0,"0"0"0,0 0 16,48 8-1,-25-3-15,10 3 16,3 3-1,-3-1 1,-4 1-16,1 5 16,0 0-16,-6 0 15,-7-1 1,10 12-16,-12-3 16,0 5-16,-3 5 15,0-7 1,-3-1-1,-9-10-15,-3-24 16,3 8-16,0 0 16,0 0-1</inkml:trace>
  <inkml:trace contextRef="#ctx0" brushRef="#br0" timeOffset="108029.6979">5783 17419 0,'0'0'0,"0"0"15,0 0 1,60 63-16,-28-26 15,7-8 1,0 3 0,-1 2-16,-2-4 15,-9-7-15,-3-12 16,-6-6 0,-6-18-16,-9-24 15,-3 37-15,0 0 16,0 0-1</inkml:trace>
  <inkml:trace contextRef="#ctx0" brushRef="#br0" timeOffset="108446.5805">5997 17207 0,'0'0'0,"0"0"16,69-37-1,-19 11-15,1-11 16,3 7 0,-4 4-16,-5 10 15,-6 8-15,-1 11 16,1 10-1,-3 8 1,2 3-16,-11 5 16,-3 3-16,-9 8 15,-3 5 1,0 5-16,0-3 16,-3 1-16,-4-8 15,1-3 1,-6-8-16,-20-3 15,-16-5 1,36-21-16,0 0 16,0 0-1</inkml:trace>
  <inkml:trace contextRef="#ctx0" brushRef="#br0" timeOffset="114803.9025">4628 15337 0,'-6'58'15,"6"-58"1,0 0-1,0 0-15,-47 82 16,26-45 0,9 0-16,-3-3 15,3-5-15,0 1 16,6-1 0,3 2-16,6 1 15,3 0 1,3 15-16,3 4 15,3 10 1,0 7-16,3 9 16,6 5-1,-1 13-15,4 14 16,0 7-16,0-5 16,11-5-1,4-3-15,12-2 16,-1-11-1,4-8-15,-7-21 16,1-14 0,9-12-16,5-6 15,6-3 1,1-12-16,5-9 16,4-5-16,-1-3 15,6 3 1,4 0-16,8 8 15,-6 3 1,9-6-16,-3 3 16,-5 8-16,5-6 15,3 1 1,0 2-16,-2 3 16,-10-3-1,3 0-15,18-2 16,-9-6-1,4 1-15,-4-4 16,12-2 0,-12-8-16,3 6 15,12-25-15,-3 6 16,-5-3 0,14-7-16,-9-1 15,-1476-3 1,2958 1-16,-1473 0 15,-9-3 1,-9-11-16,6 3 16,0 3-1,4-9-15,-7 1 16,0-3-16,-12 3 16,-6-16-1,-2 0-15,-10 0 16,0-6-1,-8-2-15,-7-8 16,-5-11 0,-12 3-16,-10-15 15,-11-4 1,-3 1-16,-12 10 16,-15-5-1,-6 7-15,-15-4 16,-11-1-16,-13 9 15,-9 7 1,-17 3-16,-9 3 16,-7 2-16,-11 6 15,-12 7 1,3 1-16,0 15 16,-9-5-1,-9 11-15,3-6 16,0 3-1,-6 8-15,6 0 16,-6 3 0,-12-1-16,12 9 15,1-1-15,-1 9 16,0 2 0,6-3-16,-15 14 15,9 0 1,3 2-16,-3 1 15,3 9 1,0 1-16,-9 3 16,6 0-1,9 2-15,3-5 16,-3 10-16,-1470-2 16,2964 3-1,-1488 2-15,6 3 16,12-1-1,-1 4-15,-5 2 16,9 11 0,6-1-16,5 14 15,4 0 1,9 16-16,2 8 16,16 15-16,8 27 15,18 27 1,1-1-16,29-145 15,0 0 1,0 0-16</inkml:trace>
  <inkml:trace contextRef="#ctx0" brushRef="#br0" timeOffset="146279.3196">16471 952 0,'0'0'0,"0"0"16,0 0-1,0 0-15,0 0 16,0 0-1</inkml:trace>
  <inkml:trace contextRef="#ctx0" brushRef="#br0" timeOffset="146681.2734">16084 1418 0,'0'0'0,"57"-21"16,20-14-16,9-2 15,1 8 1,-19 6 0,-8 9-16,-19 12 15,-26 4-15,-21 19 16,-23 22 0,-28 4-16,-8 25 15,-10 15-15,-14 16 16,8-5-1,13-3 1,14-13-16,16-15 16,17-22-16,18-19 15,21-10 1,15-24-16,14-21 16,10-21-16,2-24 15,-2-8 1,11 7-16,-68 75 15,0 0 1,0 0 0</inkml:trace>
  <inkml:trace contextRef="#ctx0" brushRef="#br0" timeOffset="147332.5316">16736 1352 0,'0'0'0,"0"0"16,77 8-16,4-16 15,8 0 1,-6-18-16,-5-6 15,-7-5 1,4 0 0,-10 0-16,-14 2 15,-19 4-15,-11-7 16,-21 1 0,-15 0-16,-11 8 15,-13-13-15,-3 5 16,-20 16-1,20 29 1,0 13-16,10 8 16,5 8-16,9 13 15,9 24 1,15 16-16,0 19 16,0 10-16,9 5 15,-6 8 1,-3-2-16,-3-6 15,-3-15 1,-3-19 0,-6-32-16,-15-18 15,-6-27-15,0-26 16,-5-24 0,-1-16-16,6-8 15,15-5-15,21-14 16,27-17-1,32-20-15,31-10 16,-96 127 0,0 0-16,0 0 15</inkml:trace>
  <inkml:trace contextRef="#ctx0" brushRef="#br0" timeOffset="149032.9548">18102 526 0,'0'0'15,"0"0"1,-83 75 0,14-9-16,-2 29 15,-21-5-15,2-16 16,-5-8 0,15-16-16,-1-10 15,16-6-15,23-12 16,24-7-1,27-1-15,21-6 16,27-6 0,35-2-16,24-2 15,9 2 1,-15-14-16,-15 1 16,-23 3-16,-25 2 15,-17-3 1,-30 8-1,-30 17-15,-17 9 16,-34 28 0,-17 2-16,-3 5 15,6-11-15,20 9 16,19-16 0,20-14-16,27-10 15,42-21-15,47-24 16,18-24-1,13-27 1,-1-17-16,-9-1 16,-21-6-16,-26 4 15,-45 15 1,-18 14-16,-33 26 16,-11 21-16,-10 27 15,4 39 1,-1 19-16,9 13 15,7 16 1,17 21 0,15 11-16,18-9 15,6-4-15,3-14 16,3-21 0,0-8-16,-7-18 15,-2-19-15,-3-16 16,-3-18-1,-18-13 1,1-20-16,-10-17 16,-9 2-16,-18 0 15,-5 11 1,-10 10-16,-5 16 16,-15 24-16,-13 29 15,10 24 1,6 5-16,14 8 15,25-16 1,20-29 0,33-18-16,24-29 15,20-19-15,45-14 16,24-15 0,24 8-16,21 0 15,-9 10-15,-16 19 16,-5 16-1,-21 13-15,-29 8 16,-37 5 0,-35 3-16,-56 8 15,-49 18 1,-32 16-16,-38 8 16,-7 11-16,15 10 15,21 14 1,18-1-16,30 4 15,35-4 1,33-18-16,30-29 16,18-24-1,17-45-15,10-37 16,2-29 0,-2-13-16,2-16 15,1 0-15,2 16 16,13 7-1,5 17-15,0 31 16,4 24 0,-10 24-16,-8 13 15,-7 19 1,-17 5-16,-21 5 16,-15 1-16,-21-6 15,-21 5 1,-39-5-16,-8 2 15,-6-10 1,2-2-16,7-6 16,18-13-1,11-11-15,33-15 16,18-22 0,33-18-16,20-11 15,28-21-15,32-27 16,15-10-1,12-16 1,-4 3-16,-17 8 16,-14 26-16,-19 13 15,-24 37 1,-20 30-16,-18 44 16,-21 27-16,-18 29 15,-21 35 1,-3 26-16,-5 15 15,-4-2 1,0-2 0,4-17-16,5-28 15,9-30-15,6-34 16,1-34 0,23-35-16,-9-34 15,6 58-15,0 0 16,0 0-1</inkml:trace>
  <inkml:trace contextRef="#ctx0" brushRef="#br0" timeOffset="149371.6957">18983 1101 0,'0'0'15,"95"-43"1,39-18-16,15 19 16,-18 13-16,-15 26 15,-18 19 1,-11 13-1,-31 24-15,-20 21 16,-27 29-16,-21 14 16,-18 26-1,-9 13-15,16 10 16,5-17 0,21-17-16,27-18 15,11-22-15,16-34 16,2-26-1,4-19-15,2-42 16,4-21 0,-16-29-16,-35-27 15,-27-42 1,9 148-16,0 0 16,0 0-16</inkml:trace>
  <inkml:trace contextRef="#ctx0" brushRef="#br0" timeOffset="149809.5257">19239 1574 0,'0'0'16,"0"0"0,0 0-16,-36 87 15,13-23-15,-4-1 16,-12 4-1,-6-7 1,-2 4-16,-7-19 16,1-37-16,26-37 15,3-37 1,15-24-16,12 2 16,6-10-16,9 19 15,9 18 1,5 24-1,13 27-15,12 44 16,2 19 0,16 13-16,20 0 15,3-34-15,9-43 16,6-34 0,9-34-16,-12-27 15,-5-18-15,-10-6 16,-3-21-1,-92 151-15,0 0 16,0 0 0</inkml:trace>
  <inkml:trace contextRef="#ctx0" brushRef="#br0" timeOffset="151299.7223">20575 1013 0,'0'0'16,"0"0"-1,9 111-15,-12-42 16,-3-21-1,-3-24-15,1-32 16,5-21-16,0-16 16,-3-19-1,18-2-15,17-16 16,7 0 0,15 0-16,8 8 15,19 2-15,32 17 16,-3-3-1,0 23-15,-12 4 16,-20 17 0,-13 20-16,-29 9 15,-21 15 1,-33 7-16,-24 13 16,-29 3-16,-15 8 15,-19 5 1,7-13-1,6-19-15,27-13 16,23-21-16,30-18 16,33-6-1,38-8-15,25-2 16,2-3 0,-5 13-16,-13 8 15,-17 11-15,-22 10 16,-32 11-1,-35 21-15,-43 16 16,-23 5 0,-36 16-16,-11 5 15,5 4 1,30-1-16,27-8 16,35-16-1,36-13-15,36-16 16,45-21-1,41-8-15,9-24 16,6-13-16,3-13 16,-12-16-1,-18-1-15,-26 7 16,-30 1 0,-30 14-16,-33 24 15,-21 21-15,-8 29 16,-10 24-1,10 29-15,2 0 16,13 11 0,14-19-16,6-8 15,21-13 1,9-24-16,12-21 16,6-21-1,8-19-15,4-21 16,3-18-1,-6-19-15,-7 2 16,4 14-16,-12 14 16,-3 9-1,-6 22-15,6 21 16,-21 16 0,0 21-16,-3 22 15,-9 9-15,-3 7 16,-6-17-1,9-5-15,4-13 16,8-11 0,9-21-16,11-16 15,19-13 1,18-8-16,11-8 16,7 2-1,-10 12-15,-8 12 16,-12 11-1,-19 6-15,-20 17 16,-20 14 0,-31 30-16,-32-6 15,-19 15-15,-14 12 16,-15 10 0,-14 18-16,-7-2 15,-6 2-15,3-12 16,27-1-1,12-21 1,30-13-16,32-29 16,34-35-16,31-31 15,34-19 1,32-13-16,28-11 16,29 3-16,20 8 15,22 10 1,3 16-1,-1 11-15,7 16 16,-16 10-16,-23 11 16,-15 0-1,-24 5-15,-23-5 16,-25 0 0,-29-8-16,-27-8 15,-27-18-15,-41 2 16,65 24-1,0 0-15,0 0 16</inkml:trace>
  <inkml:trace contextRef="#ctx0" brushRef="#br0" timeOffset="151550.0512">20811 1968 0,'0'0'16,"0"0"-1,5 56-15,-5 18 16,0 13-16,0 14 16,-2 7-1,-1-5-15,-6-13 16,6-18 0,-6-19-16,6-24 15,-6-29 1,0-45-16,9 45 15,0 0-15,0 0 16</inkml:trace>
  <inkml:trace contextRef="#ctx0" brushRef="#br0" timeOffset="152040.7346">20555 2011 0,'0'0'0,"0"0"16,0 0-16,-15 58 16,-15-8-1,-15-5-15,-2 3 16,2-1 0,15-7-16,18-6 15,18-18-15,36-8 16,44-16-1,30-21-15,27-16 16,24-8 0,0-5-16,8-8 15,-11 2 1,-30 20-16,-36 4 16,-35 19-16,-37 13 15,-26 16 1,-41 23-1,-28 17-15,-17 5 16,3 0-16,17-3 16,30 3-1,36-3-15,33-5 16,33-8 0,29-8-16,33-18 15,47 0-15,-175-11 16,0 0-1,0 0 1</inkml:trace>
  <inkml:trace contextRef="#ctx0" brushRef="#br0" timeOffset="176282.5747">2979 6540 0,'0'0'16,"0"0"-16,0 0 16,42 50-1,-24-31-15,-6-1 16,6-2-1,-3 0-15,-6-5 16,5-3 0,-2-6-16,0-2 15,3-2-15,3-12 16,12-4 0,-3-1-16,5 1 15,7 2 1,-9 5-16,5 3 15,-5 0 1,-3 11-16,-3 2 16,0 6-16,-4 5 15,1 5 1,-6-3-16,0-2 16,3-5-1,6 0-15,0-6 16,8-8-1,13-7 1,8-12-16,-5-12 16,0 0-16,-10-1 15,-2 4 1,-3 9-16,0 12 16,2 10-16,1 16 15,-3 2 1,-3 6-16,5 5 15,-8 0 1,0-2-16,-3-6 16,5-11-1,-11-7-15,9-6 16,-3-10-16,3-3 16,5-8-1,1 3-15,9 0 16,-4 11-1,4 2-15,0 10 16,-1 9 0,-5 2-16,-6 3 15,0 0 1,-6 2-16,-4-7 16,-2 5-16,3-11 15,12-10 1,3-8-16,5-11 15,7-3 1,-7-4-16,-2 7 16,-9 0-1,-3 11-15,-3 7 16,-1 20-16,-5 4 16,-3 3-1,3 6-15,-3-1 16,6 1-1,-6-4 1,-4-7-16,4 0 16,-6-5-16,-3-3 15,6 0 1,-3-3-16,0-2 16,3-1-16,-3-2 15,3 0 1,0 3-16,0-6 15,2 9 1,-5-6-16,3 0 16,0 0-1,-3 0-15,3-6 16,6-2-16,-6-2 16,9-3-1,-1-1-15,-2-2 16,-3 1-1,0 7-15,-3 0 16,0 2 0,6 1-16,-3 8 15,2-6 1,7 3-16,-9-5 16,6 5-16,0 0 15,3 0 1,11 2-16,7-4 15</inkml:trace>
  <inkml:trace contextRef="#ctx0" brushRef="#br0" timeOffset="183414.6797">18552 6183 0,'0'0'0,"92"-5"16,33 7-16,-9-23 15,-30 10 1,-86 11-16,0 0 15,0 0-15</inkml:trace>
  <inkml:trace contextRef="#ctx0" brushRef="#br0" timeOffset="185675.3655">18331 6058 0,'0'0'15,"0"0"-15,0 0 16,0 0 0,0 0-16,48 59 15,8-38 1,25 8-16,2-5 15,3-3 1,4-3-16,11-4 16,-3-9-1,-3 3-15,-2 2 16,-7-4-16,12 2 16,3 2-1,-14-2-15,-10 0 16,3 5-1,7-2-15,-4-3 16,-6 0-16,-5-8 16,-7 5-1,10 6-15,2-3 16,1-6 0,-1 6-16,0 3 15,13-1 1,-4-2-16,6-5 15,-8 5 1,5 0-16,-3 2 16,3-4-1,-8 2-15,-4-3 16,7 3-16,2-5 16,-6 4-1,-2 1-15,-7-5 16,3 2-16,4 1 15,5-1 1,-5 0-16,-7-5 16,6 0-1,10 0-15,5 3 16,-6-6 0,1 1-16,5 2 15,9-3 1,-6 11-16,-2-16 15,5 8-15,0-5 16,-9-1 0,-2-2-1,-4 3-15,0 2 16,1-4-16,-10 1 16,-3 1-1,-2-3-15,-1-3 16,10 6-1,-7-8-15,-2 0 16,-7 2-16,4-5 16,2 0-1,12-2-15,1-1 16,-10-7 0,1-3-16,-7-11 15,7-2 1,-7 2-16,-5-5 15,-13 3 1,-5-9-16,-12 9 16,-4-5-1,-11-4-15,0 4 16,-9-6-16,-6-3 16,-6-7-1,-9-9-15,-15-7 16,-5-3-16,-10 0 15,-8 0 1,-22-5-16,-17-3 16,-9 0-1,-15 2-15,-12 6 16,-6 3 0,-6 2-16,-21 11 15,12 16 1,9 5-16,-2 5 15,5 6-15,9 10 16,-9 5 0,0 11-1,6 8-15,-9 3 16,3 8-16,-3 13 16,-6 5-1,9 2-15,18 12 16,9-6-1,9 5-15,12 0 16,17 6-16,19 0 16,17 5-1,21 5-15,21 21 16,9-2 0,12 13-16,6 2 15,-4 17 1,4-11-16,-6 0 15,-3 5 1,2-3-16,-8 1 16,3-11-1,-3-13-15,-3-1 16,6-4-16,-1-1 16,4 1-1,6-9-15,-3-7 16,6-6-1,5 0-15,1-7 16,0-4-16,-1-10 16,4 0-1,-9-10-15,8-9 16,1-7 0,-6 2-16,-3-10 15,-13 0 1,-8 0-16,-6 5 15,-6-6-15,0 4 16,-3 2 0,0-3-1,3 3-15,0 0 16,0 0-16,0 0 16,0 0-1,0 0-15,0 0 16,0 0-1,-35-21-15,35 16 16,0 5-16,14-3 16,-8 6-1,0-9 1,0 4-16,0-4 16,0 1-16,0 2 15,-6 1 1,6 4-16,-6-4 15,-3-1 1,3 0-16,0 3 16,0 0-1,0 0-15,0 0 16,0 0-16,0 0 16,0 0-1,0 0-15,0 0 16,39-50-1,-36 50-15,3-2 16,-6-4-16,6 4 16,-3-1-1,0-8-15,3 9 16,-3-6 0,0 2-16,0-12 15,5 5 1,34 5-16,-42 8 15,0 0-15,0 0 16</inkml:trace>
  <inkml:trace contextRef="#ctx0" brushRef="#br0" timeOffset="200131.0636">12432 8889 0,'0'0'16,"0"0"0,36 32-16,-6-11 15,-1 11 1,-2-14-16,-3 4 15,-3 1 1,-3-1-16,0-4 16,-4 6-16,-2-6 15,0-2 1,-3 5-16,3 1 16,-6-4-1,3-2-15,0 0 16,-3-8-1,6-8-15,-6-3 16,6-10 0,3-6-16,11 1 15,13-16-15,12-17 16,14-10 0,1-13-16,-1-5 15,-2 5 1,-1 2-16,15 4 15,-2 4 1,-13 3-16,-2 8 16,-12 6-16,-4 10 15,-14 2 1,3 12-16,5 7 16,1 10-1,-9-7-15</inkml:trace>
  <inkml:trace contextRef="#ctx0" brushRef="#br0" timeOffset="212681.1985">11230 14244 0,'0'0'16,"0"0"0,-42 21-16,12-2 15,1 2 1,5 0-16,0 3 16,6 0-16,6-1 15,-3 7 1,6-1-16,0-6 15,6 1 1,1-3-16,7 1 16,4 1-1,3 1-15,0-5 16,-3 2 0,6-3-16,6 9 15,-3-1-15,9-2 16,-1 3-1,7-1 1,0-5-16,0 0 16,2 6-16,-2-11 15,3-3 1,-4-8-16,-8-2 16,6 0-16,-3-6 15,6-5 1,-7-3-16,7-2 15,-9-3 1,0-2 0,-9 2-16,-7-11 15,-2 4-15,-9 1 16,-5-4 0,-7-6-16,-3 3 15,-6 0-15,-3-3 16,3 3-1,1 5 1,-1 3-16,3 3 16,6 2-16,-3 8 15,6-3 1,-3 6-16,3 5 16,4 0-16,-4 0 15,-9-5 1,3 18-16,18-13 15,0 0 1,0 0-16</inkml:trace>
  <inkml:trace contextRef="#ctx0" brushRef="#br0" timeOffset="214055.3666">11212 14143 0,'0'0'15,"0"0"1,0 0-16,0 0 16,0 0-1,0 0-15,0 0 16,0 0 0,51 3-16,-34 5 15,4-3-15,3-5 16,0 3-1,-3 0-15,0-3 16,-1 2 0,1 4-16,3-4 15,0 1 1,-6-1-16,2-2 16,-2 0-16,-3 3 15,-9-6 1,0 1-16,-6 2 15,-6-3 1,-6-5-16,-6-2 16,1 2-1,-10 2-15,0 4 16,-6 7 0,1 3-16,2 8 15,-3-6-15,12 12 16,6-1-1,12-8-15,15 0 16,6-7 0,3-9-16,6-5 15,11-5 1,-2-3-16,0 0 16,-3 3-1,-4 2-15,1 6 16,-6 5-16,-24 0 15,0 0 1,0 0-16</inkml:trace>
  <inkml:trace contextRef="#ctx0" brushRef="#br0" timeOffset="220739.7162">10876 9352 0,'38'6'16,"43"-12"0,44-12-16,26-19 15,7-11 1,0-5-16,12 3 16,-13-6-1,16 6-15,12 0 16,11-11-1,-6 3-15,19 15 16,-19 4 0,7 20-16,2 11 15,3 11 1,4 5-16,2 13 16,-8 5-16,-1 12 15,3 9 1,-2 6-16,8 0 15,1 0 1,-4 2-16,6 6 16,6 8-1,1 10-15,-7 9 16,-3 2 0,-11-11-16,-10 16 15,4 6-15,-13 7 16,4-7-1,-21 13-15,-15-1 16,-1 4 0,-20 7-16,0 16 15,-9-5 1,-20 5-16,-19 6 16,-14-8-16,-1 10 15,-2 0 1,-10-3-16,-11 4 15,-3-4 1,-13-7-16,-8 10 16,-6 0-1,-9-5-15,-6 10 16,-6-10-16,-3 5 16,-11 3-1,-4-3-15,-6 3 16,-8 5-1,-1-10-15,-6-4 16,-2 4 0,-1-3-16,1 2 15,5-4 1,6-7-16,-2 1 16,-1 6-16,-9-6 15,-5-1 1,-10-1-16,7-9 15,-9 0 1,-10 6-16,-20-3 16,-3-3-1,0-10-15,2 5 16,-11-13 0,0 5-16,-3 0 15,-15 11-15,0 2 16,-6-5-1,-3-5-15,-2 3 16,-1-14 0,-15-16-16,-9 0 15,-8 3 1,-34 16-16,-26-8 16,-18-13-16,12-27 15,9-34 1,36-24-16,-13-14 15,16-4 1,-13-6-16,10-8 16,-9-5-1,11-5-15,-2-14 16,-13 4 0,-11-15-16,6-7 15,14-5-15,22-3 16,17-3-1,9-5-15,4 0 16,2-13 0,3-8-16,9-5 15,-6-1 1,-6-10-16,6-18 16,9-6-16,-3-24 15,21 1 1,15-25-16,15-12 15,-1-30 1,13-18-16,14-14 16,19-10-1,17 3-15,15-11 16,6-3-16,15 6 16,6 7-1,5 11-15,16-2 16,15 2-1,23-13-15,9 16 16,1 5 0,2 16-16,6 18 15,0 11 1,1 19-16,-1 13 16,-9 18-16,3 29 15,6 19 1,-8-8-1,-1 16-15,9 13 16,18 6-16,-6 15 16,36 8-1,12-7-15,-158 76 16,0 0-16,0 0 16</inkml:trace>
  <inkml:trace contextRef="#ctx0" brushRef="#br0" timeOffset="230460.1319">12914 9360 0,'0'0'0,"36"43"16,3 7-1,5 0-15,1 0 16,-6-13-16,-1 3 16,-2-14-1,9 6-15,-1-5 16,4-9 0,3-10-16,-7-3 15,-2-10 1,-3-13-16,-10-6 15,-2-13 1,-3-3-16,-6-8 16,-3-12-16,-3-14 15,0-14 1,2-4-16,7-4 16,3-4-1,15-11-15,8-6 16,10 4-1,11-4-15,13 3 16,14 1 0,-95 113-16,0 0 15,0 0-15</inkml:trace>
  <inkml:trace contextRef="#ctx0" brushRef="#br0" timeOffset="236843.419">14971 9617 0,'0'0'0,"-6"69"15,9 36 1,-6 17-16,0 0 15,6 2-15,6-15 16,0-11 0,-3-1-1,3 9-15,0-5 16,-6-9-16,3-7 16,-3 5-1,-3 5-15,6-2 16,-3-1-16,0-4 15,-6 4 1,6 4-16,-6-12 16,-3 1-1,-3 5-15,6 2 16,-3-12 0,6-1-16,3-5 15,0 3 1,0 8-16,3-6 15,0 0-15,0-5 16,-1 6 0,1 10-16,0-8 15,-6 0 1,-3-6-16,-3 9 16,3 13-1,-2-5-15,2-3 16,0 0-16,6 5 15,-3 5 1,0-4-16,6 4 16,-4 9-1,4-4-15,-3-7 16,-3 3 0,3 7-16,-3-2 15,-6-3-15,3 0 16,-5 3-1,-1-3-15,0-7 16,0-1 0,6 3-16,0-8 15,0-11 1,3-2-16,3-8 16,0 2-1,0-2-15,0 0 16,-3-8-16,6-6 15,-6 6 1,3-8-16,0 5 16,-6-5-1,0 0-15,-3-3 16,-3-5 0,9 0-16,-6-3 15,3-12 1,0-1-16,0-8 15,3 0-15,0-3 16,-9 1 0,6-6-16,-3 0 15,3-7 1,-6-1-16,9 0 16,0-7-1,0-1-15,-3-2 16,6 2-16,3-2 15,3-8 1,15-3-16,15 2 16,-39 14-1,0 0-15,0 0 16</inkml:trace>
  <inkml:trace contextRef="#ctx0" brushRef="#br0" timeOffset="238771.7844">16516 10876 0,'0'0'0,"-9"82"16,0 50-16,3 32 16,3 8-1,-6-8-15,0 0 16,0-10-1,15 5-15,-3-6 16,6-5 0,3-5-16,3 3 15,-3-1 1,-3 1-16,0-4 16,-6 1-16,-6 0 15,-6-3 1,0-5-16,3 0 15,0 0 1,3-5 0,0-11-16,0 0 15,6 8-15,3-11 16,3 9 0,3-14-16,-3 0 15,5-5-15,-2 0 16,3-14-1,-9-5-15,6 1 16,0-14 0,-3 0-16,3-13 15,0 5 1,-6 5-16,0-4 16,3-9-16,-6-11 15,0 4 1,-3-12-16,5 4 15,-2-17 1,-3 1 0,6-14-16,0-3 15,-3 1-15,3-6 16,9 6 0,15 10-16,-30-21 15,0 0-15,0 0 16</inkml:trace>
  <inkml:trace contextRef="#ctx0" brushRef="#br0" timeOffset="338188.5479">7777 8686 0,'87'-6'16,"-87"6"0,0 0-16,74 13 15,-29-13 1,-1-2-16,4 4 15,-3-4 1,5 2-16,-5 0 16,-1 0-1,-5 2-15,0-4 16,0 2 0,5 2-16,10-4 15,8 2-15,-2-5 16,-4-3-1,-8 2-15,0 1 16,-1 0 0,13 2-16,-1 0 15,1 6 1,-7 2-16,-8 6 16,-3 5-16,-1 2 15,-11 6 1,3 0-16,3-5 15,2-4 1,7-1-16,5-12 16,4-12-1,-6-11-15,-1-6 16,4-5 0,11-2-16,-2 5 15,2 2-15,1 9 16,-13 5-1,1 7-15,-3 9 16,5 2 0,7 16-16,-10-5 15,-2 11-15,-3-9 16,-4 6 0,-5-8-16,3-8 15,-1-11 1,10 1-16,9-22 15,2-3 1,-2 1-16,-4-3 16,-5 2-1,-9 9-15,-1 10 16,-2 8 0,6 10-16,-1 12 15,1 1-15,-3-1 16,-10-1-1,1-3 1,0-7-16,-3-3 16,0-8-16,2-6 15,-5-4 1,9-3-16,0 2 16,5 3-16,1 8 15,3 0 1,-4 8-16,13 5 15,-51-13 1,0 0-16,0 0 16</inkml:trace>
  <inkml:trace contextRef="#ctx0" brushRef="#br0" timeOffset="345810.222">8218 8545 0,'0'0'16,"0"0"-16,50 43 16,-20-20-1,3 1-15,-3 3 16,2-9-1,4-5-15,3 9 16,-1-4-16,10-7 16,-3-3-1,-1 2 1,7-2-16,-3-5 16,8 5-16,7-6 15,-7-2 1,7 8-16,-10-5 15,4 0 1,-10-3-16,1 0 16,6-3-16,5-2 15,1-3 1,-1-3-16,4-5 16,-7-2-1,-2-6-15,5-5 16,7-3-1,5-10-15,-2-8 16,-13-11-16,-2-3 16,-1-5-1,10 3 1,2-2-16,-8-17 16,-6-2-16,-16 7 15,-2-2 1,-6 0-16,-9-10 15,-6-1-15,-9 8 16,-6 3 0,-3 3-16,-9-6 15,-6 1 1,-6 2-16,-3 7 16,4 9-1,-10-5-15,-6-1 16,-8 12-1,-10-1-15,-8 3 16,5 13-16,-11 5 16,-22 11-1,-20-6 1,-3 6-16,-6 13 16,0 6-16,0 5 15,12 13 1,0 13-16,0 3 15,9 13 1,15 0-16,17 8 16,7 7-16,5 7 15,7 7 1,2 11-16,3 2 16,7 6-1,2 5-15,6 21 16,6 5-1,4-2-15,2-6 16,3-2-16,6 0 16,6-11-1,3-5 1,6-11-16,6-7 16,9-1-16,9-5 15,11 1 1,10-9-16,23 13 15,-71-71-15,0 0 16,0 0 0</inkml:trace>
  <inkml:trace contextRef="#ctx0" brushRef="#br0" timeOffset="356706.3227">21549 11683 0,'0'0'0,"0"0"16,18 66-16,-4-5 16,1 5-1,-3-5-15,3-3 16,0-15 0,-3 2-16,6-3 15,6-2 1,-4-6-16,1-2 15,3-3-15,0-5 32,3-6-32,-7-2 15,1-8-15,0-3 16,-3-10-16,0-8 16,3-16-1,5-22-15,1-10 16,6-2-1,12-8-15,20-6 16,12 0-16,4-8 16,-13 9-1,-11 2-15,-4 13 16,-5 16 0,-6 8-16,-1 13 15,-14 3 1,-9 5-16,-6 3 15,-9 7 1,-9 4-16,0-1 16,0 3-1,-6-29-15</inkml:trace>
  <inkml:trace contextRef="#ctx0" brushRef="#br0" timeOffset="362170.483">21334 6723 0,'0'0'0,"0"0"15,0 0 1,0 0-16,-35-61 16,26 45-1,-3 5-15,0 1 16,0 10 0,3 0-16,-3 10 15,-3-5-15,0 11 16,-2 3-1,-10 10-15,0 5 16,-9 11 0,1 0-16,-10 6 15,0 7 1,-2-3-16,-7-4 16,3-1-1,1-5-15,2-5 16,10 7-1,2 9-15,6 2 16,12 8-16,3-2 16,6-4-1,6 4 1,6 5-16,6 5 16,3-3-16,0-7 15,0-9 1,9 1-16,-3-3 15,6-3 1,-1-2-16,1-1 16,3-4-16,6-9 15,-1-2 1,13-8-16,15 5 16,5-6-1,7-9-15,2-12 16,3 1-16,16 2 15,2 1 1,-6-4-16,-6-7 16,-2-8-1,8 7-15,-6-2 16,-2-7 0,-19-7-16,1-4 15,-13-6 1,-2-10-16,-3-6 15,-13-7 1,-2-4-16,-6-7 16,-9 3-16,-15-9 15,-6-2 1,-9-8-16,-6 11 16,-9-6-1,-5 6-15,-7 7 16,0 1-16,-2 2 15,-1 5 1,0 9-16,1 10 16,-4-6-1,-11 9-15,-10 0 16,1 2 0,5-3-16,4 1 15,2 10 1,-2 0-16,-1 3 15,1 8 1,8 5-16,0 0 16,10 13-16,5 3 15,0 11 1,10-1-16,-4 9 16,-3-6-1,0 8-15,-2-8 16,-7 3-16,0-3 15,4-2 1,-1 2-16,3 0 16,3 3-1,7 2-15,5-7 16,6 5 0,3 0-16,3-3 15,6 0 1,0-3-16,0-2 15,3 3-15,3-1 16,-3 1 0,-3 7-16,0-2 15,3 0 1,-3 2-16,-6-2 16,3-3-1,-9 6-15,3-1 16,1 9-16,5 7 15,6 16 1</inkml:trace>
  <inkml:trace contextRef="#ctx0" brushRef="#br0" timeOffset="365312.1996">21114 8447 0,'-47'-2'15,"47"2"1,0 0-16,-48-21 15,-3 15 1,-5 4-16,5 4 16,-2 4-1,2 4-15,-6 3 16,1 11-16,-1 8 16,-2 5-1,5-3-15,-2 3 16,8 1-1,0 4-15,4 3 16,2 0 0,6 0-1,7 8-15,11 15 16,9 4-16,12 2 16,12 3-1,9-3-15,11 13 16,19 0-16,11 1 15,19 2 1,2-3-16,3 3 16,3-3-1,-2-10-15,8-14 16,0-10-16,3-10 16,-5-12-1,-1-12-15,9-6 16,0-18-1,-6 0-15,-5-17 16,-4 1 0,-3-11-16,-8-7 15,-13-4 1,1-7-16,-7 0 16,-2-11-1,-4-10-15,1-6 16,-9 3-16,-13 0 15,-17-6 1,-12 1-16,-9-3 16,-12-3-1,-11 6-15,-10 2 16,-12 9-16,-8-1 16,-7 8-1,-8 0-15,-4 8 16,-5 5-1,-21 6-15,9 10 16,-3 9 0,-7-4-1,-8 11-15,3 6 16,9 12-16,3-4 16,5 10-1,1 7-15,0 15 16,3 9-16,-22 4 15,111-43 1,0 0-16,0 0 16</inkml:trace>
  <inkml:trace contextRef="#ctx0" brushRef="#br0" timeOffset="367037.8202">21227 10093 0,'0'0'16,"0"0"-16,-56 5 15,11 1 1,-9 7-16,-2 3 15,-7-6 1,-2 6-16,-9-3 16,-1 9-1,7 7-15,-4-8 16,-5 5 0,8 6-16,4 0 15,2 5-15,10 0 16,11 3-1,3 10-15,10 8 16,11 5 0,6 4-16,12-4 15,9 1-15,15 4 16,8 4 0,13 2-16,15-3 15,8-12 1,15-1-16,10-13 15,5-3 1,6-5-16,3-16 16,3-5-1,3 3-15,-8-11 16,5 2 0,0-2-16,-6 0 15,0-3-15,-12-7 16,7-4-1,-13 1 1,-6-3-16,-11-8 0,-10-2 16,-2-9-1,-4-2 1,-11-10-16,0-17 16,-18-8-16,-13-31 15,-13-11 1,-19-13-16,-24-10 15,-23-11 1,-7 5-16,-11 8 16,0 15-1,-10 12-15,-8 15 16,0 27 0,3 16-16,-9 26 15,-12 24-15,-15 37 16,-36 26-1,-44 56-15</inkml:trace>
  <inkml:trace contextRef="#ctx0" brushRef="#br0" timeOffset="380890.5056">21462 10093 0,'0'0'0,"0"0"15,0 0 1,0 0-16,0 0 15,-47-40-15,35 38 16,-12-6 0,-6 10-16,3 9 15,-8-3 1,-4-3-16,-3-5 16,1 0-1,-7 3-15,6 5 16,-8 5-16,2 0 15,-2 8 1,-1-2-16,0-3 16,1 13-1,-4-5 1,1-3-16,-1 0 16,-2 3-16,-1-6 15,-5 6 1,8-8-16,3 0 15,4 13 1,2-5-16,6 0 16,4 2-16,2 14 15,3-3 1,6 3-16,4 2 16,14 3-1,3-5-15,14 4 16,7-4-16,21 10 15,3 6 1,11 5-16,10-6 16,5-2-1,10-2 1,-1-9-16,3 0 16,10-7-16,-1-6 15,6-8 1,-3 0-16,-2 0 15,8-13 1,9 5-16,-3-5 16,0-2-16,-2-4 15,-4-7 1,-6 0-16,-6-6 16,-2 3-1,-10-5-15,-11 0 16,-10-6-16,-5-5 15,-12 1 1,-10-14 0,1 2-16,-3 1 15,-12-14 1,-9-7-16,-3-9 16,-3 3-16,-3-8 15,-6 9 1,0 4-16,-15-5 15,1 3 1,-7-3-16,-6 8 16,3 3-16,-2-3 15,-1 13 1,-3 3-16,-5 6 16,-10-1-1,-8-5-15,-13 2 16,1-7-1,-6 8-15,8-6 16,4 14-16,-1 4 16,-2 9-1,-3 3 1,-7 2-16,4 13 16,2 5-16,7 4 15,6-1 1,8 0-16,6 11 15,4 8 1,8-3-16,-3 0 16,4 5-16,-10 1 15,-5 7 1,-7 6-16,6-3 16,1-3-1,-4 14-15,7 2 16,2 8-16,21-3 15,24 4 1,18-7-16,24-4 16,26 10-1,19 0-15,20 3 16,15-3 0,0-10-16,6-9 15,12-2 1,-3-2-16,3-4 15,-6-18 1,-6 1-16,0-22 16,3-8-16,12-24 15,-9-5 1,-6-3-16,-12-15 16,-6-6-1,-15-16-15,-15-16 16,-23-2-1,-24 0-15,-24-11 16,-24-16-16,-24 6 16,-23 10-1,-22 8-15,-11 22 16,-3 20 0,-6 19-16,-12 21 15,-6 16 1,-3 11-16,3 15 15,9 9 1,0-6-16,3 5 16,2-7-16,4 4 15,3 1 1,12-6-16,17-2 16,10 0-1,14-5-15,19-1 16,17-5-1,6 6-15,12-6 16,6-2 0,9-1-16,2-2 15,-2-2-15,-6-6 16,6 2 0,-6 1-1,-9-3-15,3 2 16,-3 1-16,-3-3 15,3 0 1,-3 0-16,3 0 16,-3-3-16,0 1 15,6 10 1,6-6-16,8 6 16,-20-8-1,0 0-15,0 0 16</inkml:trace>
  <inkml:trace contextRef="#ctx0" brushRef="#br0" timeOffset="381840.2082">18498 9482 0,'0'0'16,"0"0"-16,0 0 16,0 0-1,0 50 1,-3-26-16,-6 5 16,0 8-16,-6-3 15,-6 11 1,7 3-16,-7 2 15,0 11 1,6-3-16,6 11 16,12 3-16,3 4 15,9-4 1,9-9-16,2-18 16,4-13-1,3-11-15,-3-13 16,5-16-1,-8-24-15,-3-5 16,-6-13-16,3-8 16,-6 0-1,5-6-15,-2 1 16,9 2 0,0-3-1,9-4-15,2 4 16,13-2-16,8 0 15,7 5 1,5-5-16,25-11 16,-96 77-16,0 0 15,0 0 1</inkml:trace>
  <inkml:trace contextRef="#ctx0" brushRef="#br0" timeOffset="382205.2347">19400 9297 0,'0'0'0,"0"0"16,-42 37-1,3 8-15,-8 13 16,-1 8 0,-2 27-16,-7-1 15,-3 17 1,1-11-16,-1-3 15,4-3 1,-1-4-16,7-9 16,8-15-16,12-11 15,12-14 1,4-10-16,17-2 16,11-9-1,16-12-15,36-22 16,23-13-16,27-27 15,27-18 1,-143 74-16,0 0 16,0 0-1</inkml:trace>
  <inkml:trace contextRef="#ctx0" brushRef="#br0" timeOffset="383121.1269">19688 9736 0,'0'0'16,"0"0"-16,-86 77 16,15-17-16,-19 12 15,-5 10 1,-3 5-16,6 0 16,17-10-1,25-19-15,14-23 16,18-25-1,27-23-15,27-34 16,38-9 0,-8-37-16,5-34 15,1 16-15,-7 13 16,27 32 0,-17 29-16,-16 21 15,-17 11 1,-12 16-16,-15 23 15,-10 16 1,-13 14-16,-10 5 16,-3 15-16,-6 6 15,-6-5 1,7-11-16,2-13 16,6-14-1,3-12-15,3-22 16,0-10-1,6-25-15,-27-38 16,13-7-16,20 67 16,0 0-1,0 0-15,-60-89 16,57 28 0,9 16-1,3 13-15,3 13 16,15 17-16,8 4 15,22 14 1,14-18-16,28-12 16,2-7-16,3-24 15,-9-8 1,-14 3-16,-31 5 16,-17 8-1,-18 16-15,-21 16 16,-24 26-1,-12 8-15,-8 11 16,-16 5-16,-2 5 16,-9 11-1,-4 2 1,4-2-16,17-5 16,16-11-16,11-19 15,15-5 1,18-5-16,27-3 15,20-2 1,22-1-16,17-17 16,21-15-16,21-9 15,-15-30 1,-113 61-16,0 0 16,0 0-1</inkml:trace>
  <inkml:trace contextRef="#ctx0" brushRef="#br0" timeOffset="383336.5522">20102 9950 0,'0'0'0,"0"0"16,-83 85-1,23-1-15,1 4 16,2-9 0,16-5-16,5-18 15,9-14 1,15-18-16,6-11 15,-3-13-15,18 0 16,-9 0 0,0 0-16,0 0 15</inkml:trace>
  <inkml:trace contextRef="#ctx0" brushRef="#br0" timeOffset="385662.8377">19808 10011 0,'0'0'16,"-60"42"-16,-14 30 15,-13 10 1,10-6-16,8-12 16,16-16-1,17-11-15,15-14 16,12-12 0,18-19-16,24-37 15,53-16 1,-86 61-16,0 0 15,0 0-15</inkml:trace>
  <inkml:trace contextRef="#ctx0" brushRef="#br0" timeOffset="385987.9861">19822 9969 0,'0'0'0,"0"0"16,-23 55-16,-10 19 15,6 6 1,3-14-16,18 0 16,6-16-1,3-18-15,9-6 16,6-15-16,9-19 16,3-13-1,2-27-15,4-21 16,3-10-1,2 2-15,7 3 16,9-2 0,5 15-16,-8-16 15,-54 77 1,0 0-16,0 0 16</inkml:trace>
  <inkml:trace contextRef="#ctx0" brushRef="#br0" timeOffset="386436.7669">20403 9969 0,'0'0'0,"0"0"16,-66 50 0,4 8-16,2 19 15,1-3-15,2-13 16,13-16-1,8-6-15,15-15 16,12-11 0,18-13-1,27-7-15,23-9 16,19-11-16,23-10 16,12-5-1,9-16-15,-15-3 16,-15-5-16,-92 66 15,0 0 1,131-106-16,-175 87 16,-16 14-1,-11 13-15,-4 21 16,-2 8 0,-3 21-16,2 19 15,1 18 1,-7 38-16,-5 62 15,89-195-15,0 0 16,0 0 0</inkml:trace>
  <inkml:trace contextRef="#ctx0" brushRef="#br0" timeOffset="390179.538">19441 12588 0,'0'0'0,"0"0"15,0 0-15,0 0 16,0 0-1,42-29-15,-18 18 16,3-7 0,14-6-16,7-13 15,6-3 1,2-5-16,10-5 16,2-6-1,1 9-15,-1-17 16,-9 6-16,1 5 15,0 3 1,-4 0-16,1 7 16,-10 4-1,-2-1 1,-3 5-16,-7 4 16,-8-1-16,-3 3 15,0 10 1,-3-7-16,2 5 15,1 5-15,-3 0 16,0-5 0,3 2-16,-7 1 15,-5-1 1,3 6-16,-9 2 16,0 6-1,3-3-15,6-2 16,3-1-16,3-2 15,8-6 1,-8-5-16,3-2 16,3 0-1,-9 4-15,6 4 16,-4 5 0,1-6-16,12 1 15,-6-1 1,0 1-16,-4-1 15,-2-5-15,-6 3 16,0 8 0,-6 2-16,-9 1 15,0 4 1,-3 1-16,3 5 16,-6 0-16,-3 8 15,3-3 1,-3 6-16,9-11 15,0 0 1,0 0-16</inkml:trace>
  <inkml:trace contextRef="#ctx0" brushRef="#br0" timeOffset="390858.7234">18980 12553 0,'0'0'0,"0"0"16,21 80-16,-6-14 15,3-3 1,-6-7-16,-3-8 16,-1-3-1,-2 2-15,6-2 16,-9 3 0,-3-6-16,-3 3 15,0-8 1,-3 3-16,0-6 15,-5-7-15,2-9 16,-3-23 0,3-16-16,-3-45 15,12 66 1,0 0-16,0 0 16</inkml:trace>
  <inkml:trace contextRef="#ctx0" brushRef="#br0" timeOffset="391382.3228">19084 12530 0,'0'0'16,"0"0"-16,39-6 15,9 1-15,2-3 16,19 0-1,-7-2 1,1 7-16,5-5 16,-5-8-16,-1 11 15,-2 10 1,-13 0-16,10 3 16,-13 3-1,1 5-15,-3 2 16,-4 9-16,-8-3 15,-3-1 1,-12 1 0,0-5-16,-9 7 15,-6 1-15,0-1 16,-9 3 0,-6 8-16,-6 6 15,-3 4 1,3 6-16,-2 3 15,-7 2 1,9 0-16,6-10 16,3-14-16,0-15 15,-3-17 1,-8-31-16,23 29 16,0 0-16,0 0 15</inkml:trace>
  <inkml:trace contextRef="#ctx0" brushRef="#br0" timeOffset="391699.4763">19218 13090 0,'0'0'0,"0"0"16,51 11 0,-10 2-16,1-2 15,3-3 1,5 0-16,10-3 16,2-2-1,4-6-15,5 0 16,-2-5-1,2 8-15,-2-15 16,-69 15-16,0 0 16,0 0-1</inkml:trace>
  <inkml:trace contextRef="#ctx0" brushRef="#br0" timeOffset="393703.0388">19325 10461 0,'0'0'16,"0"0"-1,0 0-15,0 0 16,0 0-1,0 0-15,0 0 16,0 0 0,0 0-16,0 0 15</inkml:trace>
  <inkml:trace contextRef="#ctx0" brushRef="#br0" timeOffset="401539.7766">20959 11067 0,'0'0'16,"0"0"0,0 0-16,0 0 15,0 0 1,0 0-16,0 0 16,-47-43-16,35 46 15,0-6 1,3 6-16,-3 2 15,0 0 1,-3 1-16,0 4 16,-2 1-1,-4 7-15,9 1 16,-3-3-16,9 0 16,0 0-1,6-6-15,3-5 16,6 6-1,12 0-15,6-11 16,8-3 0,7-8-16,3 6 15,-7-3 1,-2 3-16,-9-11 16,-6 5-16,-12 4 15,-6-4 1,-9 6-16,-9 2 15,-12-2 1,-12-3-16,1 2 16,-4 12-1,6 7-15,9-2 16,4-6 0,14 5-16,3 6 15,12 0-15,-6-16 16,0 0-1,0 0-15</inkml:trace>
  <inkml:trace contextRef="#ctx0" brushRef="#br0" timeOffset="408453.1487">20971 11149 0,'0'0'16,"0"0"-16,0 0 15,0 0 1,0 0-16,0 0 15,0 0 1,0 0-16,0 0 16,0 0-16,0 0 15,-47 0 1,29 5-16,0 0 16,3-5-1,-6 8-15,0 3 16,4 7-1,-1-5-15,-3 6 16,-3-6-16,9 0 16,3 3-1,6-5-15,-6-1 16,12 9 0,3-6-16,3 0 15,12 1 1,3 2-16,0-1 15,3-4 1,5-3-16,1 5 16,-6-8-16,3-2 15,-6-6 1,2-10-16,1 3 16,-3-1-1,-6-7-15,0-4 16,-3-1-1,-6-4-15,-6 1 16,-3 2 0,3 5-16,-6 6 15,0 0 1,-3 5-16,-3 0 16,0 8-16,-3 3 15,0-9 1,3 6-16,-8 6 15,8 4 1,-6-2-16,0-3 16,3 11-1,3 3-15,0 7 16,3 3-16,0-5 16,6-3-1,0 1-15,9 1 16,6-12-1,9 0-15,3-9 16,12-7 0,-7-6-16,4-15 15,0-6 1,-6 0-16,-9 1 16,-10 4-16,-5 3 15,-9 6 1,-8 5-16,-10 7 15,-3 4 1,-12 7-16,1 3 16,-1 5-16,6 8 15,6 11 1,7 0-16,5 0 16,9-1-1,0-4-15,9-6 16,15 5-1,8-10-15,19-18 16,-45 2-16,0 0 16,0 0-1</inkml:trace>
  <inkml:trace contextRef="#ctx0" brushRef="#br0" timeOffset="428906.2538">8200 8479 0,'0'0'0,"45"13"15,14 11 1,18 3-16,7-1 16,2-5-16,-3 6 15,-2-3 1,11-9-16,9-4 15,0-8 1,-5-1-16,5-7 16,9-6-1,0 6-15,-6-5 16,3-6 0,-5 5-16,-4-2 15,-15-3 1,-2-3-16,-10-4 15,-3-1-15,-11 5 16,-9-2 0,-13 0-16,-8 5 15,-15 3 1,-12 0-16,-15 5 16,-24 5-16,-14 11 15,53-8 1,0 0-16,0 0 15</inkml:trace>
  <inkml:trace contextRef="#ctx0" brushRef="#br0" timeOffset="429256.7124">8536 8397 0,'0'0'0,"0"0"16,90 0-16,5 5 15,30 1 1,3-9-16,12 6 15,20-6 1,1 0-16,33 1 16,-7-1-1,24 6-15,-5 2 16,8 19 0,-214-24-16,0 0 15,0 0-15</inkml:trace>
  <inkml:trace contextRef="#ctx0" brushRef="#br0" timeOffset="433564.829">15156 4214 0,'0'0'0,"0"0"16,3 72-1,5 5-15,-5 13 16,6 2 0,-6 1-16,-3 2 15,0 11 1,-3 8-16,-3-9 15,-3 1-15,4-3 16,-4-7 0,0-12-16,0-12 15,3-17 1,0-15-16,3-16 16,3-19-1,3-13-15,9-26 16,9-32-16,11-24 15,-32 90 1,0 0-16,0 0 16</inkml:trace>
  <inkml:trace contextRef="#ctx0" brushRef="#br0" timeOffset="433915.8928">15156 4138 0,'0'0'16,"59"-37"-16,36-3 15,9 3 1,-14 0-16,-10 21 16,-14 11-1,-13 13-15,-20 8 16,-18 21-16,-18 8 15,-21 13 1,-15 8-16,-14 13 16,-13 14-1,-8 0-15,-4-11 16,13-14 0,20-20-16,25-22 15,20-26-15,0 0 16,0 0-1,0 0-15</inkml:trace>
  <inkml:trace contextRef="#ctx0" brushRef="#br0" timeOffset="434394.6872">16275 4159 0,'0'0'0,"0"0"15,-75 18 1,10 14-16,-1 0 16,4 13-1,8 10-15,10 12 16,11-4 0,6 1-16,12-6 15,12-8-15,9-8 16,15-7-1,18-11-15,11-11 16,16-16 0,11-18-1,0-11-15,-2-15 16,-16-14-16,-14-13 16,-15-8-1,-15 10-15,-12 6 16,-18 8-16,-12 13 15,-9 8 1,-5 13-16,-7 11 16,9 18-1,4-5-15,17 19 16,21-6 0,0-32-16,-3 19 15,0 0-15,0 0 16</inkml:trace>
  <inkml:trace contextRef="#ctx0" brushRef="#br0" timeOffset="434845.3976">16757 4156 0,'0'0'0,"0"0"15,0 0 1,21 53-16,-21-16 16,3 8-1,0 8-15,3 19 16,0 2-16,-1-6 15,1 4 1,-6-17-16,-3-7 16,-3-8-1,-5-14-15,-7-15 16,-6-11 0,3-21-16,0-6 15,6-15 1,6-14-16,12-7 15,24-11-15,21-6 16,23 4 0,22 9-1,-4 9-15,-6 21 16,-8 13-16,-1 16 16,-9 16-1,-11 8-15,-15 3 16,-13 2-16,-14 0 15,-3-5 1,-6-11-16,-9-21 16,6 16-1,0 0-15,0 0 16</inkml:trace>
  <inkml:trace contextRef="#ctx0" brushRef="#br0" timeOffset="435246.3253">17471 3714 0,'0'0'16,"0"0"-16,6 88 16,0-6-1,-3 10-15,-3 14 16,-6 0-16,-3-8 15,-9 2 1,3 6-16,-5-5 16,-10 2-1,9-8-15,3-2 16,9-16 0,12-11-16,15-13 15,15-24-15,14-21 16,10-22-1,11-20-15,7-22 16,-1-15 0,-5-19-16,-25-8 15,-35-24 1,-9 122-16,0 0 16,0 0-1</inkml:trace>
  <inkml:trace contextRef="#ctx0" brushRef="#br0" timeOffset="435425.8473">17123 4074 0,'0'0'16,"42"-5"0,53 10-16,42 19 15,17-11 1,31-13-16,-185 0 15,0 0-15,0 0 16</inkml:trace>
  <inkml:trace contextRef="#ctx0" brushRef="#br0" timeOffset="440520.4058">21010 10757 0,'0'0'0,"0"0"15,0 0 1,0 0-16,0 0 16,-45-18-16,33 20 15,-2 6 1,-4 3-16,-3-3 15,3 2 1,-3 1-16,3 2 16,-6-2-1,4 4-15,2 1 16,9 0-16,-3 0 16,6 11-1,0-12-15,6-1 16,-3-4-1,12 9-15,3-6 16,6 3 0,9-6-16,5-4 15,-2-12 1,3-1-16,0-15 16,2-1-16,1-7 15,-9 1 1,0 3-16,-10-1 15,-5 4 1,-12-4-16,0 9 16,-9 7-1,-3 3-15,-2 3 16,-4 7 0,-6 4-16,-3 2 15,-12 2-15,7-2 16,2 3-1,6 2-15,6-2 16,0 2 0,9 0-16,6-2 15,6 7 1,3-5-16,12 6 16,3-8-16,6-6 15,3-3 1,11-15-16,-5 0 15,0-6 1,-9-2-16,-4 0 16,-11 8-1,-15 0-15,-6-1 16,-8 7 0,-13 1-16,-12 6 15,0-2-15,-2 7 16,11 8-1,6 0-15,9 8 16,12 3 0,12 0-16,3-5 15,0-3 1,15-6-16,3-7 16,9-3-16,-1-13 15,-2-3 1,-3-3-16,-9 1 15,-7-1 1,-5 1-16,-12-4 16,-11 9-1,-13-3-15,-15 11 16,-11 13 0,-13 21-16,66-29 15,0 0-15,0 0 16</inkml:trace>
  <inkml:trace contextRef="#ctx0" brushRef="#br0" timeOffset="441281.8924">20965 10355 0,'0'0'0,"0"0"16,0 0-1,0 0-15,-53 13 16,32 3-1,-3 8-15,0 5 16,6 0 0,12 0-16,3-2 15,3-9 1,9-7-16,12-17 16,3-7-16,12-11 15,2-2 1,4-6-16,-9-2 15,-9 10 1,-6 5-16,-10 6 16,-13 5-1,-10 11-15,-12 8 16,-3-1 0,0 6-16,10 16 15,20-32-15,0 0 16,0 0-1</inkml:trace>
  <inkml:trace contextRef="#ctx0" brushRef="#br0" timeOffset="441670.8473">20974 9596 0,'0'0'16,"0"0"-16,0 0 16,0 0-16,-27 84 15,33-52 1,-6-32-16,0 0 15,0 0 1</inkml:trace>
  <inkml:trace contextRef="#ctx0" brushRef="#br0" timeOffset="447881.6419">18703 3968 0,'72'-2'16,"-72"2"0,56 2-1,45-4-15,-5-6 16,-10 0-1,-17-5-15,-13-1 16,-11-4 0,-16 7-16,-14-7 15,-18-9 1,-29-2-16,-46-24 16,-2 16-16,80 37 15,0 0 1,-92-29-16,41 53 15,6-5 1,16 4-16,14-1 16,15 7-16,9-11 15,11 17 1,10 15-16,6 27 16,3 12-1,-4 7-15,-5 7 16,-3 21-1,0-5-15,-15-2 16,-12-6 0,-12-3-16,-6-7 15,-9-22 1,-9-23-16,-8-22 16,-10-26-16,7-19 15,5-18 1,9-18-16,30-14 15,15-16 1,30-15-16,17-20 16,25-22-16,14-9 15,12 0 1,-3 5-16,-107 138 16,0 0-1,0 0-15</inkml:trace>
  <inkml:trace contextRef="#ctx0" brushRef="#br0" timeOffset="448611.2471">19540 3421 0,'0'0'0,"0"0"15,0 0 1,0 0-16,59 58 15,-29-34 1,-3-3-16,-9 0 16,-9 3-16,-24 2 15,-3-4 1,18-22-16,0 0 16,-30 68-1,-6-31-15,10-8 16,14-13-1,18 6-15,14-12 16,28 1-16,9-3 16,2-6-1,-2-2 1,-4 0-16,-14 0 16,-12 6-16,-18 1 15,-15 15 1,-24 7-16,-27 18 15,-11 12 1,-6 1-16,2 1 16,18-5-16,13-11 15,20-3 1,21-2-16,9-8 16,15-6-1,5 0-15,13 1 16,0 5-1,-12 7-15,-7 12 16,-14-6-16,0 8 16,-9 5-1,6-5-15,-6-3 16,12 0 0,9-7-16,0-6 15,12-8 1,2-19-16,13-7 15,-9-22 1,8-18-16,-5-24 16,-3-10-16,-1-35 15,-38 106 1,0 0-16,0 0 16</inkml:trace>
  <inkml:trace contextRef="#ctx0" brushRef="#br0" timeOffset="449121.8793">19903 4381 0,'0'0'0,"0"0"16,-48 130-1,6-35 1,-5 6-16,-7-14 16,1-8-16,-1-21 15,4-13 1,-7-29-16,6-18 15,1-25 1,14-7-16,6-19 16,15-8-1,24-16-15,24-2 16,36-14-16,32 1 16,24-9-1,18 3-15,8-10 16,1 10-1,-12 11-15,-27 15 16,-26 30 0,-28 21-16,-26 29 15,-18 34 1,-27 27-16,-12 5 16,-12 24-16,-5 2 15,2 19 1,6-10-16,9-14 15,15-18-15,0-19 16,15-21 0,3-26-16,21-30 15,6-21 1,-36 40-16,0 0 16,0 0-1</inkml:trace>
  <inkml:trace contextRef="#ctx0" brushRef="#br0" timeOffset="449412.7301">20400 4175 0,'0'0'0,"50"-16"15,28-3 1,8-4-16,9 15 16,-14 5-16,-10 3 15,-17 3 1,-13 10-16,-23 5 15,-33 14 1,-26 10-16,-40 14 16,-32 10-16,-9 6 15,12-4 1,18-7-16,29-11 16,31-15-1,38-11-15,59-11 16,36-24-1,45-5-15</inkml:trace>
  <inkml:trace contextRef="#ctx0" brushRef="#br0" timeOffset="450307.3403">21846 3450 0,'27'3'31,"-27"-3"-31,0 0 16,60 39-16,-25-28 16,-2-1-1,-12 1-15,-15 2 16,-18 3-1,12-16-15,0 0 16,0 0-16</inkml:trace>
  <inkml:trace contextRef="#ctx0" brushRef="#br0" timeOffset="450938.65">21611 3960 0,'0'0'15,"0"0"1,-9 90-16,-6-5 15,6 10 1,1 1-16,10-4 16,-4-15-1,-4-11-15,0-18 16,9-19 0,8-21-16,16-32 15,9-29-15,15-26 16,-4-14-1,7-10-15,-1 10 16,-8 19 0,-9 11-16,-7 26 15,-5 15-15,-9 30 16,-9 11 0,-3 18-16,-3 8 15,-12 8 1,9 2-16,-6-2 15,3-10 1,3-12-16,0-17 16,12-12-1,9-18-15,21-26 16,8-11 0,1 0-16,-3 3 15,-10 10-15,4 19 16,-9 21-1,-9 16-15,-15 18 16,-3 3 0,-9 19-16,-3 0 15,0-4-15,0-7 16,3-15 0,0-17-16,3-13 15,15-29 1,12-37-16,3-22 15,-27 88 1,0 0-16,0 0 16</inkml:trace>
  <inkml:trace contextRef="#ctx0" brushRef="#br0" timeOffset="451178.0117">22543 3363 0,'0'0'15,"0"0"-15,35 121 16,-14 9 0,-9 10-16,-6 8 15,3-5 1,-3-16-16,-9-18 16,3-27-16,-12-27 15,-3-26 1,-6-29-16,21 0 15,0 0-15,0 0 16</inkml:trace>
  <inkml:trace contextRef="#ctx0" brushRef="#br0" timeOffset="451989.22">22361 4040 0,'0'0'0,"0"0"16,84-42-1,-4 20-15,15-1 16,-9 4 0,4 6-16,-7-6 15,-9 9-15,-20 10 16,-24 0 0,-33 21-16,-30 5 15,-6 22 1,4-3-16,2-5 15,15-3 1,21-11-16,27-15 16,26-11-1,16-19-15,-1-10 16,-2-19 0,-7-4-16,-14 4 15,-15 3-15,-22 3 16,-13 10-1,-25 11-15,-21 15 16,-17 20 0,-25 15-16,-2 21 15,12 11-15,17 8 16,16 5 0,23 0-16,30-3 15,29-5 1,25-18-16,17-19 15,10-21 1,14-16-16,9-24 16,-6-29-1,-6-15-15,-20-14 16,-22 8 0,-14 21-16,-18 11 15,-9 23-15,-12 27 16,-9 29-1,-3 27-15,-9 2 16,0 19 0,3 2-16,-3-5 15,3-8 1,-2-10-16,8-8 16,-3-19-16,0-21 15,3-8 1,6-27-16,12-15 15,18-22 1,8-15-16,22-19 16,14-2-1,10-33-15,-81 133 16,0 0 0,0 0-16</inkml:trace>
  <inkml:trace contextRef="#ctx0" brushRef="#br0" timeOffset="452356.2394">24406 3111 0,'0'0'15,"0"0"1,-45 21-16,1 32 16,-10 19-16,1 2 15,-4 5 1,12 19-1,7 21-15,8 5 16,12 17-16,6 4 16,6 6-1,3 13-15,0 11 16,0-6 0,-6 0-16,-3-13 15,-3-13-15,7-10 16,-10-25-1,-6-15-15,-6-27 16,-3-21 0,-8-43-16,-1-44 15,42 42-15,0 0 16,0 0 0</inkml:trace>
  <inkml:trace contextRef="#ctx0" brushRef="#br0" timeOffset="452520.7989">23885 4238 0,'0'0'0,"33"-29"16,26-3 0,13-2-16,5-8 15,12 10-15,-5-5 16</inkml:trace>
  <inkml:trace contextRef="#ctx0" brushRef="#br0" timeOffset="453196.1132">24573 3982 0,'0'0'0,"0"0"15,-69-14 1,13 14-16,5 19 15,-3 10 1,4 8-16,5 21 16,1 11-1,14 0-15,12 2 16,12-2 0,12-5-16,15-14 15,17-21-15,16-21 16,3-29-1,5-22-15,1-17 16,-4-15 0,-11-4-16,-10 5 15,-8 13 1,-12 11-16,-15 21 16,-9 18-16,-12 24 15,-3 14 1,1 15-16,-1 3 15,18 0 1,12-5-16,11-19 16,19-16-1,6-28-15,8-25 16,4-5 0,5-8-16,1-2 15,-9 7-15,-19 8 16,-14 17-1,-21 7-15,-21 11 16,-20 21 0,-16 7-16,-5 20 15,2 20-15,0 4 16,10 4 0,20 3-16,18-5 15,30-11 1,21-5-16,26-29 15,13-40 1,-78 24-16,0 0 16,0 0-1</inkml:trace>
  <inkml:trace contextRef="#ctx0" brushRef="#br0" timeOffset="453628.8362">25236 4304 0,'0'0'0,"0"0"16,0 0 0,0 0-16,51 40 15,11-40 1,1-18-16,5-14 16,-2-5-16,-1-11 15,-14-13 1,-24-13-16,-15 5 15,-27-2 1,-27 5-16,-20 18 16,-25 24-1,-8 24-15,3 24 16,2 19 0,22 31-16,17 13 15,31 3-15,17 8 16,26 2-1,22-15-15,24 0 16,17-22 0,12-13-16,12-23 15,15-19 1,-12-29-16,-113 21 16,0 0-16,0 0 15</inkml:trace>
  <inkml:trace contextRef="#ctx0" brushRef="#br0" timeOffset="454477.5651">21272 5320 0,'0'0'0,"62"0"16,49-8-16,22-7 16,22-15-1,6 4-15,15 0 16,5-4-1,4 1-15,17 3 16,15 5 0,9-3-16,13 3 15,-7 7-15,3-4 16,-9 7 0,12 3-16,-12 3 15,4-5 1,-10-1-16,-9 3 15,-11-16 1,8 8-16,-15-10 16,-5 5-1,-188 21-15,0 0 16,0 0 0</inkml:trace>
  <inkml:trace contextRef="#ctx0" brushRef="#br0" timeOffset="458055.7895">14691 5450 0,'51'13'16,"-51"-13"-16,0 0 16,42 16-1,-10-8-15,7 3 16,9-6 0,5 0-16,-2-5 15,5-5 1,4 2-16,2-2 15,13 0-15,14-6 16,0-2 0,4 0-1,8-1-15,9 4 16,-3 2-16,-3 0 16,6 3-1,12-6-15,-3-2 16,3 2-1,9-2-15,-12 2 16,-2 6-16,-4-5 16,9 2-1,-9 5 1,-15-2-16,-15 2 16,-5 3-16,-16-3 15,-17 3 1,-18 0-16,-18 3 15,-9 2-15,-51-13 16</inkml:trace>
  <inkml:trace contextRef="#ctx0" brushRef="#br0" timeOffset="458630.7589">14608 5810 0,'0'0'0,"51"-3"15,23-2 1,27-11-16,21 3 16,9-3-1,6-8-15,9 6 16,-6 2-1,3 0-15,-1 3 16,-2 2-16,3 0 16,0-4-1,-6 7 1,-3 0-16,3-8 16,-12 3-16,-21-6 15,0 8 1,-15 6-16,-17-5 15,-16-1 1,-11 3-16,-18 0 16,-6 0-16,-6 3 15,-1 0 1,4 5-16,-18 0 16,0 0-1,0 0-15</inkml:trace>
  <inkml:trace contextRef="#ctx0" brushRef="#br0" timeOffset="462462.975">14748 5667 0,'24'-16'15,"-24"16"-15,0 0 16,35 29 0,-5-24-16,9-2 15,5-6 1,4-5-16,0-5 16,-1-5-1,13 2-15,2-5 16,-5 2-16,-4 3 15,-5 3 1,-9 0-16,-12 8 16,-7 7-1,1 3-15,-3 6 16,-3 2 0,9-2-16,6 5 15,-1 2-15,7-4 16,0-12-1,11 1-15,19-16 16,5-1 0,10-4-16,-1-6 15,6 0 1,1 6-16,-7 2 16,-6 8-1,-2-3-15,-13 6 16,-5 2-16,-1 3 15,-2 3 1,-6 5-16,-10 0 16,-5 5-1,-3-2-15,-6-1 16,3 3 0,-1 1-16,4-4 15,9 1-15,6-3 16,8-8-1,1-5-15,2-6 16,1-2 0,5-1-1,-2 1-15,6 5 16,-1 3-16,1-6 16,-10 6-1,-2 5-15,-10-2 16,-5 7-16,-3 0 15,-3 0 1,-1-2-16,13 2 16,-3-2-1,-1 0-15,-2 2 16,0-5 0,3-5-16,-7 2 15,7 6-15,-6-6 16,-4-2-1,10-1-15,-6 1 16,-3-8 0,-30 13-16,0 0 15,0 0 1</inkml:trace>
  <inkml:trace contextRef="#ctx0" brushRef="#br0" timeOffset="465238.0905">15331 6630 0,'0'0'16,"0"0"-16,0 0 16,0 0-1,0 0-15,0 0 16,0 0-16,0 0 16</inkml:trace>
  <inkml:trace contextRef="#ctx0" brushRef="#br0" timeOffset="465550.3068">15251 6979 0,'0'0'0,"0"0"15,0 0 1,33 90-16,-36-37 15,-9 3 1,-15 2-16,6-5 16,9-3-1,3-13-15,6-13 16,9-24 0,36-29-16,14-30 15,22-44-15,14-10 16,-92 113-1,0 0-15,0 0 16</inkml:trace>
  <inkml:trace contextRef="#ctx0" brushRef="#br0" timeOffset="466808.1681">15700 6638 0,'0'0'16,"0"0"-16,-9 58 15,12-18 1,3-16-16,15-6 15,6-15 1,6-19-16,8-11 16,1-7-1,3-11-15,-4-5 16,-5 2 0,-15 3-16,-9 5 15,-12 14-15,-9 10 16,-6 16-1,-3 8-15,0 13 16,-6 6 0,1 10-16,5-3 15,9-7 1,12-4-16,15-4 16,11-11-16,7-3 15,9-8 1,5 1-16,4-6 15,-9-3 1,-10 6-16,-14 5 16,-15 5-1,-27 6-15,-15 10 16,-20 8 0,-1 3-16,-2 0 15,8 2-15,16-10 16,17-6-1,21-15 1,15 2-16,11-10 16,22-6-16,2 1 15,1 5 1,-6-3-16,-19 2 16,-14 9-16,-21 5 15,-23 21 1,-22 8-16,-17 8 15,-13 13 1,-2 0-16,-1 1 16,4-6-1,12-6-15,20-10 16,21-8 0,12-5-16,33-21 15,27-14-15,11-13 16,16-18-1,5-6-15,1-7 16,2 5 0,9 13-16,-2-14 15,-10 25 1,-6 2-16,-14 19 16,-24 5-16,-15 10 15,-15 14 1,-18 3-16,-3 2 15,-12 5 1,0-2-16,-11-8 16,-1 2-1,-15-10-15,-8 5 16,5-2 0,-2 12-16,-4-1 15,7-1-15,17 5 16,12 8-1,7 1-15,8-12 16,12-1 0,21-20-16,17-10 15,10-18-15,6-22 16,8-8 0,4-7-16,-10-6 15,-11 16 1,0 26-16,-19 14 15,-2 21 1,-18 18-16,-3 17 16,-9 4-1,3 11-15,0-2 16,-3-6 0,-6-8-16,1-2 15,2-11-15,9-26 16,15-30-1,-12 19-15,0 0 16,0 0 0</inkml:trace>
  <inkml:trace contextRef="#ctx0" brushRef="#br0" timeOffset="467330.1542">16653 6976 0,'0'0'0,"0"0"15,0 0 1,12 77 0,-15-34-16,3-1 15,0-13-15,-3-11 16,3-7 0,-9-8-16,0-17 15,-6-20-15,-12-24 16,12 0-1,9 5-15,33 13 16,9 11 0,5 5-16,10 3 15,-6-8 1,11 8-16,1 0 16,-10 7-16,-8 1 15,-6 16 1,-12 2-16,-9 11 15,-18 8 1,-6 13-16,-21 5 16,0 8-1,-3-2-15,-2-6 16,8-5 0,12-10-16,18-3 15,18-6-15,15-13 16,20-10-1,19-5-15,20-17 16,-92 27 0,0 0-16,0 0 15</inkml:trace>
  <inkml:trace contextRef="#ctx0" brushRef="#br0" timeOffset="472472.5344">15572 7590 0,'0'0'16,"0"0"-16,95 0 16,-26-2-16,17 2 15,12-8 1,19-3-16,5 3 15,3-16 1,14 3-16,7-13 16,6-1-1,-3-7-15,-3-6 16,-12-7 0,-15-1-16,-3 3 15,-21 3-15,-24 13 16,-20-3-1,-21 6-15,-15 5 16,-21 5 0,-21-2-16,-12 5 15,-20-1 1,-10 9-16,-8 10 16,3 1-1,8 4-15,-2-4 16,14 4-16,6 1 15,13 2 1,8 3-16,-3-5 16,3 2-1,4 3-15,-1-2 16,0 4-16,0 3 16,3 1-1,3 1-15,1-1 16,-4 2-1,3-9-15,0 7 16,3 2 0,-9-22-16,24 6 15,0 0-15,0 0 16</inkml:trace>
  <inkml:trace contextRef="#ctx0" brushRef="#br0" timeOffset="480925.7206">18799 5278 0,'77'11'16,"-77"-11"-16,48-8 16,35 8-1,12-14-15,-3 4 16,7-9 0,-4 1-16,3 5 15,0 5-15,9-8 16,13-3-1,-4 9-15,3-1 16,12 3 0,-6 0-16,6 3 15,14 5 1,-8 0-16,-15 5 16,9 6-16,3-3 15,-9 2 1,6 4-16,3-4 15,-9 1 1,6 2-16,6-2 16,-6 4-1,-3-4-15,3-8 16,-15 5 0,-6-11-16,6 6 15,3-9-15,-6 6 16,3-2-1,-3-9-15,1 0 16,2 4 0,6-7-16,3-2 15,-6 1-15,6 1 16,-3-2 0,-6-5-16,9 3 15,0-3 1,-12-14-16,-12 9 15,3-11 1,-2-6-16,-10-2 16,-18-5-1,-2 5-15,-16-2 16,4 2 0,-7-3-16,-11 0 15,-15-5-15,-12-10 16,-15-11-1,-15 2-15,-9-10 16,-15-10 0,-8-3-16,-7 5 15,-8 2-15,-4 12 16,1 1 0,-7 1-16,-11 0 15,-24 0 1,-9 8-16,-27 3 15,-15-1 1,-12 1-16,-8 2 16,8 3-1,0 7-15,-5 6 16,11 8 0,-14 3-16,2 15 15,0 6-15,7 8 16,5 10-1,-18 3-15,10 13 16,-16 3 0,16 5-16,11 13 15,-9-4-15,13 20 16,-7-3 0,12 17-16,15 2 15,0-3 1,6 1-16,3 7 15,0 11 1,0 3-16,9-11 16,12 2-1,3-4-15,15 10 16,17-14 0,16-2-16,23-7 15,18-4-15,12 6 16,15-6-1,15 9-15,9-9 16,8-10-16,4-5 16,14 2-1,7-5 1,11 0-16,6-5 16,-2-3-16,5-6 15,6-12 1,-11-30-16,-84 11 15,0 0-15,0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01:46.22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19004 9347 0,'0'0'0,"0"0"16,0 0 0,53 69-16,-32-35 15,0-5-15,-6-5 16,3 0-1,0 0-15,3 2 16,-1 6 0,4 10-16,3-2 15,3 5 1,6 0-16,-4-8 16,1-11-1,-3-5-15,-6-10 16,-10-11-1,1-13-15,6-11 16,3-21-16,-3-13 16,0-8-1,2-6 1,1-2-16,12-10 16,12-14-16,14 0 15,7 10 1,2 4-16,-9-6 15,1 0-15,-1 3 16,1 13 0,-6 13-16,-1 5 15,-5 11 1,-13 8-16,-8 8 16,-9-3-1,-12 16-15,-3-2 16,0 15-1,-6-2-15,-6-3 16</inkml:trace>
  <inkml:trace contextRef="#ctx0" brushRef="#br0" timeOffset="17797.0883">8768 7664 0,'0'0'0,"0"0"16,0 0 0,0 0-16,24 53 15,-12-29-15,3-3 16,6 8-1,0 0-15,2 1 16,1 4 0,3 0-16,-6-7 15,-3 7 1,0-7 0,-6-6-16,-1-5 15,-2-8-15,-6-8 16,0 0-1,-3-8-15,3-6 16,0-12-16,3 0 16,3-14-1,6-16-15,9-10 16,6-21 0,8-3-16,13 3 15,8-3 1,4 0-16,-4 2 15,-2 6-15,3 14 16,-1 12 0,-59 56-16,0 0 15,0 0 1</inkml:trace>
  <inkml:trace contextRef="#ctx0" brushRef="#br0" timeOffset="22037.2426">16959 7103 0,'24'45'15,"-24"-45"-15,0 0 16,0 0 0,0 0-16,-3 69 15,3-53 1,-3 8-16,-6 2 16,6-4-1,3 9-15,0-2 16,0 3-16,-3-5 15,9 2 1,0-5-16,3-1 16,0-4-1,3-1 1,0 1-16,3-6 16,-3 0-16,-1-5 15,-2 0 1,3-5-16,0-3 15,-3-5-15,-3-1 16,0-2 0,3 3-16,3-11 15,-6 0 1,3 0-16,3-15 16,5-4-16,7-10 15,12-10 1,12-14-16,8-2 15,10-4 1,5 1-16,-2 3 16,14-3-1,15 2-15</inkml:trace>
  <inkml:trace contextRef="#ctx0" brushRef="#br0" timeOffset="32690.1205">6554 12143 0,'0'0'0,"0"0"16,3-63-1,6 7-15,6-7 16,0 5 0,6-1-16,-4-12 15,4-8 1,6 5-16,-3-1 16,3 4-16,-7-6 15,10-5 1,-3-2-16,0 7 15,-3 3 1,-4 2-16,4 4 16,3-1-1,-6 5-15,3 9 16,-1 7-16,-5 6 16,0 7-1,6 9-15,-3 2 16,0 6-1,5-1-15,1-2 16,-3 5 0,3 3-16,6 0 15,2-3-15,1 0 16,0 5 0,-7-2-1,-2-3-15,0 6 16,-6 2-16,0 0 15,-3 0 1,-4 0-16,1 3 16,-3-1-16,-3 1 15,3 5 1,0 3-16,0 2 16,0 0-1,0 1-15,6-1 16,-7 3-1,1 0-15,0-8 16,-3-3 0,0 0-16,0-7 15,-3-3 1,6-9-16,0 7 16,3-1-1,3 0-15,-4 0 16,7-5-16,-6 0 15,-3-1 1,0-1-16,0-1 16,-6-8-16,-3 3 15,-3 0 1,6-6-16,3 4 16,-3 2-1,0-6-15,5 6 16,1 3-1,-3-6-15,0 3 16,6 2 0,-12 1-16,3 2 15,-6 3-15,0 2 16,-6 6 0,-3 3-1,-6-9-15,-3 3 16,4 3-16,-1 0 15,6 2 1,0-2-16,6 0 16,0 2-1,0-7-15,-3 4 16,6-4-16,-9-3 16,0 2-1,-3 3-15,0 0 16,-9-5-1,4-3-15,5 6 16,6-9 0,9 4-16,3 1 15,0-7-15,3 6 16,2 4 0,-2 1-16,6 4 15,9 9 1,0-6-16,15 6 15,8 8 1,1-1-16,8-2 16,7 11-16,8 5 15,-71-16 1,0 0-16,0 0 16</inkml:trace>
  <inkml:trace contextRef="#ctx0" brushRef="#br0" timeOffset="40885.0917">8959 10194 0,'0'0'0,"0"0"15,0 0-15,0 0 16,0 0-1,0 0-15,0 0 16,0 0 0,0 0-16,0 0 15,0 0 1,0 0-16,42-24 16,-19 32-16,-5-3 15,3 0 1,0-5-16,0 8 15,-3-3 1,5 1-16,4-1 16,3-5-16,0 5 15,-1 1 1,1 2 0,-3 0-16,3-1 15,-3 1-15,2 3 16,-5-6-1,0-5-15,-3 3 16,-3-6 0,2-2-16,1 2 15,-6 1 1,3-6-16,0 8 16,0 2-16,3-7 15,2 2 1,-2 3-16,6-2 15,0 2 1,3-11-16,8-2 16,-2-3-1,-6 0-15,-3-2 16,-1 10 0,-2-3-16,-3 11 15,-6 0-15,-3 6 16,6 1-1,-6 4-15,-1-6 16,4 6 0,3-1-16,0-4 15,12-12 1,3-4-16,-1-9 16,4 4-16,-3-1 15,2-6 1,-8 9-16,0 3 15,0 12 1,-3 1-16,-1 8 16,1-1-1,0 1-15,9 5 16,-3 2 0,2-5-16,1 1 15,0-4 1,2-7-16,1 7 15,0-10 1,9 0-16,2-13 16,10 5-16,5-5 15,1-6 1,-7 9-16,1-1 16,-10 6-16,-8 5 15,0 5 1,-3 9-16,-1 1 15,-2 7 1,-3-4-16,0 1 16,-4-6-1,4-3-15,0-12 16,-3-4-16,-1-4 16,-5 2-1,3-3-15,6-2 16,-3 0-1,2 10-15,-2 9 16,0 1 0,-9 9-16,3-5 15,-6 2 1,2 3-16,1 0 16,3-3-16,0-5 15,3-5 1,2-9-16,4-7 15,9-8 1,6 0-16,-1-6 16,7 14-1,-4-3-15,-5 6 16,-9 4 0,-3 6-16,-7 6 15,4 4 1,-6 1-16,-3-1 15,0-4-15,0 2 16,5-6 0,10-2-16,6-5 15,6-6 1,5-7-16,-5 5 16,-4-6-16,4 3 15,-6 6 1,-4-1-16,-5 6 15,-9 0 1,6 5-16,-3 8 16,-3 2-16,-4 3 15,1 1 1,-3 4 0,-3-2-16,0-5 15,0-1-15,0-7 16,3-6-1,2 0-15,4 1 16,-3-9 0,-3 1-16,0 4 15,-6 1 1,-3 5-16,-3 0 16,3 0-16,0 5 15,0 1 1,3-9-16,-3 11 15,5-13 1,-5 5-16,3 2 16,0-4-1,0-6-15,0 5 16,0-2 0,6 5-16,3 5 15,3 3-15,11 11 16,-11-27-1,-21 8-15,0 0 16,0 0 0</inkml:trace>
  <inkml:trace contextRef="#ctx0" brushRef="#br0" timeOffset="63539.1808">13551 10143 0,'0'0'16,"0"0"0,39 16-16,-9-3 15,0-5 1,2-2-16,4-1 15,6-5-15,2-3 16,7-2 0,5 2-16,1-5 15,8-2 1,16-6-16,2-3 16,3-2-1,13 0-15,-1-5 16,0-3-1,-6 2-15,-5-5 16,5 6-16,3-3 16,-5-3-1,-10-2-15,0 2 16,-5-5 0,2-3-16,-3-2 15,-5 2 1,-7 0-16,-2 9 15,11-1 1,7 6-16,-1 2 16,1 3-16,-7-1 15,9-7 1,13 5-16,-7-7 16,0 2-1,-11-1-15,-7 1 16,3 8-1,4-8-15,-10 3 16,-8-1-16,-6 6 16,-7 0-1,-11 2-15,0 11 16,-4 0 0,-11-2-16,-6-1 15,-3 1 1,0 2-16,-9-5 15,0 7 1,0-2-16,-3 0 16,6-2-16,3 2 15,3-3 1,-3-2-16,9 0 16,-3 0-1,0 5-15,-1 0 16,4-3-1,0 1-15,0-9 16,-9 3-16,6 6 16,-3-1-1,-3 6-15,0-1 16,-3 9 0,0-3-16,-6 3 15,3-3 1,-3 0-16,3 0 15,0 0 1,0 0-16,-48 31 16,24-17-16,-11 7 15,-19 5 1,-8 1-16,-10 2 16,7-3-1,5 1-15,7 2 16,8-11-1,6-4-15,15-4 16,15 3-16,15-5 16,9 6-1,9-6-15,15 5 16,5-3 0,10 6-16,0-5 15,5-3 1,-2 5-16,2 3 15,-2-6 1,-7 1-16,1-3 16,-15-8-16,-7-5 15,-2-1 1,-6-7-16,-6-11 16,3 3-1,-6-5-15,0 2 16,-9-8-1,-6-5-15,-3 5 16,-3-13 0,-3-5-16,0-8 15,12-29-15</inkml:trace>
  <inkml:trace contextRef="#ctx0" brushRef="#br0" timeOffset="65196.4353">18114 8937 0,'0'0'16,"0"0"-16,0 0 15,-9 50 1,18-52-16,6-14 16,6-11-1,-3-13-15,5 1 16,-2-6 0,0 0-16,0-3 15,-3 9 1,0-6-16,-9-3 15,2 0-15,1-2 16,-9 2 0,-3 1-16,3 2 15,0 8 1,-3-6 0,0 4-16,-9-4 15,3-2-15,0-5 16,-2-8-1,-7 2-15,-3 9 16,3 2-16,-9-3 16,-3 3-1,-2 3-15,-1 0 16,3 2 0,0 6-16,-3-4 15,10 7 1,-4-4-16,6 1 15,-3 2-15,3 3 16,6 8 0,0 2-16,3 1 15,1-3 1,2 10-16,-3 1 16,3 2-1,0 8-15,6 0 16,-3-3-1,6 8-15,-3 1 16,6 2-16,0-6 16,0-15-1,41 8-15,-47 5 16,0 0-16,0 0 16</inkml:trace>
  <inkml:trace contextRef="#ctx0" brushRef="#br0" timeOffset="65522.6051">18123 7188 0,'0'0'0,"0"0"16,-57 19-1,16 2-15,2 0 16,-6-5-1,1-8-15,-1-6 16,6 4-16,16-4 16,11 1-1,12 0-15,9 7 16,11 3 0,10 9-16,15 9 15,8 6 1,28 11-16,11 8 15,18 12-15,-110-68 16,0 0 0,0 0-16</inkml:trace>
  <inkml:trace contextRef="#ctx0" brushRef="#br0" timeOffset="67837.922">11908 7328 0,'33'0'16,"-33"0"-1,57-8-15,32-5 16,9 5 0,0 6-16,10 7 15,-4-2 1,0 7-16,-3 3 16,-9 9-1,-5 4-15,-7 0 16,-14 6-16,-16-5 15,-14-1 1,-15-7-16,-15-9 16,-12-12-1,-12-14-15,-15-8 16,-9-24 0,42 48-16,0 0 15,0 0 1</inkml:trace>
  <inkml:trace contextRef="#ctx0" brushRef="#br0" timeOffset="68068.3393">13155 7180 0,'0'0'16,"0"0"-1,63 53-15,-24-11 16,-4-2-16,-8-3 15,-6 3 1,-6-3-16,-18-3 16,-12 3-1,-12 3-15,27-40 16,0 0 0,0 0-16</inkml:trace>
  <inkml:trace contextRef="#ctx0" brushRef="#br0" timeOffset="81521.6516">8673 10215 0,'33'-3'15,"-33"3"-15,0 0 16,0 0 0,0 0-16,36 19 15,-25-14 1,7 3-16,3-8 15,6 2-15,6-7 16,11-5 0,4 7-16,-6-16 15,8 6 1,-5 0-16,5 8 16,-5-6-1,0 1-15,-1 7 16,-2 0-16,6 3 15,-13 3 1,1 2-16,-3 0 16,-3 1-1,-7-6-15,4 5 16,6 3-16,3-8 16,2 3-1,7-3-15,6-8 16,2 2-1,4-7-15,-7 0 16,7 0 0,-1-1-16,-2 4 15,3-1 1,2 1-16,-8 10 16,-7 0-1,-5 2-15,-3 9 16,5 7-1,1 1-15,3 0 16,5-1-16,-2 1 16,-3-4-1,-1-1-15,-2-12 16,6-2 0,-4 0-16,10-8 15,2-5-15,10 3 16,-4-4-1,1 1-15,-7 8 16,-2 5 0,-3 0-16,2 5 15,-5 3 1,8 8-16,-11 2 16,-3 4-1,-7-4-15,7-5 16,3 6-16,8-3 15,7 0 1,-7-8-16,4-3 16,-4-3-1,7-7-15,-1 3 16,13-1-16,-1 3 16,1 0-1,-10-3 1,-5 3-16,-1 3 15,1 2-15,-4 3 16,1-3 0,-6 1-16,-7 4 15,1-10 1,-6 8-16,-1-8 16,-2 3-1,-3-6-15,-3-2 16,17 8-16,-2-9 15,3-2 1,-7-2-16,1-1 16,-3 9-1,-3-9-15,-4-2 16,-5-1-16,-3 4 16,0 2-1,-3-3-15,-6-2 16,-1-11-1,-11 1-15,0 23 16,0 0 0,0 0-16</inkml:trace>
  <inkml:trace contextRef="#ctx0" brushRef="#br0" timeOffset="82746.574">10569 9347 0,'0'0'0,"0"0"15,48-13-15,-19 7 16,10 6-1,-9-5-15,3 2 16,5-2 0,-2 5-16,0-8 15,-1 0 1,1 0-16,0 3 16,-12 5-16,-24-8 15,-12 6 1,12 2-16,0 0 15,0 0 1</inkml:trace>
  <inkml:trace contextRef="#ctx0" brushRef="#br0" timeOffset="82985.9277">10638 9556 0,'0'0'0,"0"0"16,44 8-1,-5-5-15,3-1 16,8-2 0,4 3-16,-7-11 15,-2-3 1,-9-2-16,-7-5 16,1-14-16,-36-18 15,6 50 1,0 0-16,0 0 15</inkml:trace>
  <inkml:trace contextRef="#ctx0" brushRef="#br0" timeOffset="83234.2625">10843 9455 0,'0'0'15,"0"0"-15,-21 61 16,6-5-1,3 18-15,0 11 16,-3-3 0,-5-3-16,2-5 15,0-13 1,6-8-16,3-19 16,12-18-16,12-24 15,-15 8 1,0 0-16,0 0 15</inkml:trace>
  <inkml:trace contextRef="#ctx0" brushRef="#br0" timeOffset="83697.0261">11266 9268 0,'0'0'15,"0"0"-15,0 0 16,-3 60 0,-12-23-16,-9-2 15,-6 7 1,-3-5-16,7-5 16,5-11-16,12 0 15,9-5 1,6-5-16,12 2 15,14-10 1,19 10-16,0-5 16,-4 0-16,-8 2 15,-6 1 1,-10 5 0,-8 2-16,-12 11 15,-12 1-15,-9-1 16,-8 0-1,-4-5-15,-3-11 16,9-13 0,1-19-16,23-15 15,8-3 1,-8 37-16,0 0 16,0 0-16</inkml:trace>
  <inkml:trace contextRef="#ctx0" brushRef="#br0" timeOffset="83865.6015">11518 9387 0,'0'0'15,"0"0"1,51-22-16,-21 7 16,-3-1-1,-1 2-15,-2 12 16,-6 2-16,0-3 16,-12 1-1,-12-1 1,6 3-16,0 0 15,0 0-15</inkml:trace>
  <inkml:trace contextRef="#ctx0" brushRef="#br0" timeOffset="84057.0632">11530 9617 0,'0'0'0,"0"0"16,0 0-16,0 0 15,60-58 1,-24 21-16,5-14 15,7-10 1,-12-7-16,-7-6 16,-29-35-16,0 109 15,0 0 1,0 0-16</inkml:trace>
  <inkml:trace contextRef="#ctx0" brushRef="#br0" timeOffset="84447.6963">11572 9204 0,'0'0'0,"0"0"16,-9 74 0,6 0-16,0 6 15,6 2 1,-3 0-16,12 0 16,0-6-16,12-4 15,0-17 1,8-18-16,7-21 15,15-18 1,-4-22-16,4-16 16,-10-5-16,1-8 15,-9 3 1,-12 8 0,-10 5-16,-8 10 15,-15 11-15,-14 11 16,-16 13-1,-12 13-15,-17 16 16,-12 5 0,2-10-16,10-21 15,41-19 1,27 8-16,0 0 16,0 0-16</inkml:trace>
  <inkml:trace contextRef="#ctx0" brushRef="#br0" timeOffset="84601.2861">11876 9000 0,'0'0'0,"0"0"15,0 0 1,0 0 0,-12 67-16,12-67 15,0 0-15,0 0 16</inkml:trace>
  <inkml:trace contextRef="#ctx0" brushRef="#br0" timeOffset="86518.8706">10304 10519 0,'-9'26'15,"9"-26"1,0 0 0,0 0-16,-30 96 15,16-46 1,2 8-16,0 0 15,6 8 1,9 19-16,-6 0 16,6 5-16,0 0 15,6-3 1,3-10-16,8-19 16,7-10-1,-3-22-15,3-31 16,-15-22-1,20-7-15,-32 34 16,0 0-16,0 0 16</inkml:trace>
  <inkml:trace contextRef="#ctx0" brushRef="#br0" timeOffset="88068.7639">9950 11075 0,'0'0'16,"0"0"-16,0 0 15,0 0 1,0 0-16,101-32 16,-23-16-16,5 1 15,15-4 1,3-10-16,0 9 16,-14 7-1,-28 10-15,-17 19 16,-24 11-1,-21 24-15,-9 18 16,-9 10-16,-9 14 16,1 8-1,8 8-15,-3 5 16,6 0 0,0 5-16,6-2 15,6-11 1,9-14-16,3-17 15,0-22 1,3-26-16,3-30 16,-3-18-16,-6-21 15,9-5 1,3-8-16,3 7 16,0 1-1,-1 13-15,7 21 16,-3 5-1,9 16-15,8 8 16,4 3-16,0 0 16,-1 10-1,-11 9-15,3-4 16,0 3 0,17-5-16,-17 6 15,-9 2 1,-9 2-16,-12 6 15,-3 11-15,-9 10 16,-9 5 0,-9 11-16,-3 10 15,4 9 1,5-9-16,6-2 16,12-18-1,3-20-15,12-12 16,9-22-1,14-18-15,7-10 16,-6-6-16,2-3 16,-11 8-1,-9 1-15,-3 17 16,-9 7 0,-3 15-16,-9 13 15,-6 19 1,-3 5-16,6 0 15,9-3 1,9-8-16,15-12 16,9-20-16,11-15 15,4-18 1,0-6-16,-10-3 16,1 3-1,-9 11-15,-12 18 16,-12 8-1,-6 24-15,-9 10 16,0 8-16,-3 11 16,0 6-1,3-14 1,0-8-16,15-13 16,6-14-1,9-17-15,8-17 16,7-11-16,0-4 15,3 4 1,-4 6-16,-8 6 16,-6 12-16,-9 14 15,-9 10 1,-9 14-16,-9 10 16,3 13-1,-3 6-15,-3-9 16,9 4-1,6-17-15,12-13 16,12-15 0,15-30-16,9-8 15,-1-20 1,-2-15-16,6-9 16,2-4-16,-5 1 15,-13 5 1,-8 13-16,-15 19 15,-6 21 1,-12 21-16,-12 16 16,-2 26-16,-4 27 15,-3 8 1,9 18-16,0 11 16,7 3-1,-4 2-15,3-16 16,3 1-1,9-17-15,9-10 16,3-19-16,3-26 16,6-27-1,35-15 1,-53 26-16,0 0 16,0 0-16</inkml:trace>
  <inkml:trace contextRef="#ctx0" brushRef="#br0" timeOffset="88313.1112">12272 10794 0,'0'0'16,"0"0"-16,-57 32 15,-3 8 1,-14 7-16,3-2 16,5-3-1,13-2-15,14-11 16,15-5-1,18-5-15,18-1 16,24 3-16,32-2 16,15 2-1,-83-21-15,0 0 16,0 0 0</inkml:trace>
  <inkml:trace contextRef="#ctx0" brushRef="#br0" timeOffset="93294.9803">7533 1656 0,'15'32'15,"-15"-32"1,0 0-16,9 95 15,6-37 1,3 1-16,0-9 16,-1-5-1,1-16-15,3 0 16,9-5 0,3-29-16,-1-19 15,-2-13 1,-3-24-16,6-13 15,-9-6-15,2 6 16,-8 13 0,6 6-1,6 15-15,8 3 16,19 8-16,14 3 16,13-6-1,2 3-15,9 5 16,1 3-1,-13 15-15,-15 25 16,-23 7-16,-18 30 16,-18 21-1,-21 15-15,-18 1 16,-15-8 0,-11-27-16,-10-21 15,7-29-15,5-27 16,4-34-1,8-13-15,12-3 16,3-13 0,10-21-16,20 11 15,0 25 1,-6 20-16,6 5 16,-6 20-1,3 20-15,-3 10 16,3 37-1,3 21-15,0 50 16,2 24-16,4 32 16,9 19-1,0 23-15,3-7 16,-3-1 0,-6-2-16,3-17 15,-6-23 1,-1-29-16,-2-47 15,-3-46-15,6-50 16,6-103 0,-15 111-16,0 0 15,0 0 1</inkml:trace>
  <inkml:trace contextRef="#ctx0" brushRef="#br0" timeOffset="94182.6547">9081 992 0,'0'0'0,"0"0"16,0 0 0,12 109-16,-9-17 15,-9 9-15,-3-6 16,-3-5-1,3-21-15,0-14 16,6-26 0,6-18-1,9-19-15,15-21 16,12-19-16,26-18 16,9 8-1,4 5-15,-16-5 16,-8 21-1,-12 10-15,-7 25 16,-20 4-16,-15 25 16,-24 18-1,-11 24-15,-28 15 16,-14 14 0,-16 26-16,-17 9 15,9-4-15,9-12 16,23-22-1,28-29-15,32-21 16,30-32 0,32-29-1,19-34-15,17-21 16,18-14-16,3-7 16,-3 7-1,-14 13-15,-10 12 16,-18 23-16,-20 23 15,-18 28 1,-33 17-16,-21 35 16,-20 30-1,-10 9-15,-20 17 16,-10 0 0,4-14-16,3-12 15,23-30-15,21-29 16,12-43-1,42-17-15,6-43 16,12 5 0,20 2-1,4 9-15,-1 18 16,-5 19 0,-3 24-16,2 23 15,-2 16-15,-4 3 16,-5-2-1,0-6-15,-1-30 16,4-22-16,-6-28 16,-6-20-1,-33 55-15,0 0 16,0 0-16</inkml:trace>
  <inkml:trace contextRef="#ctx0" brushRef="#br0" timeOffset="94423.0084">10200 1458 0,'0'0'0,"0"0"15,95-32 1,-5 11-16,8-3 16,-12 5-1,-12-4-15,-11-6 16,-15-3-1,-19 5-15,-14-4 16,-21-4-16,-6 17 16,12 18-1,0 0-15,0 0 16</inkml:trace>
  <inkml:trace contextRef="#ctx0" brushRef="#br0" timeOffset="94683.3135">10563 1230 0,'0'0'16,"0"0"0,33 114-16,-6-21 15,-1 36 1,1 3-16,-6-5 16,0 8-1,-6-5-15,-9-24 16,3-16-16,-6-19 15,-3-28 1,3-20-16,3-31 16,5-37-1,-11 45-15,0 0 16,0 0 0</inkml:trace>
  <inkml:trace contextRef="#ctx0" brushRef="#br0" timeOffset="94903.7231">10736 1701 0,'0'0'0,"0"0"16,0 0 0,-69 90-16,16-24 15,-1 14 1,4-20-16,17-4 16,9-16-1,15-19-15,21-21 16,27-16-1,17-21-15,19-16 16,20-13-16,24-29 16,0-27-1</inkml:trace>
  <inkml:trace contextRef="#ctx0" brushRef="#br0" timeOffset="95124.1337">11155 931 0,'0'0'16,"0"0"-16,36-29 16,12 13-1,2 6-15,-29-14 16,-21 24-16,0 0 15,0 0 1</inkml:trace>
  <inkml:trace contextRef="#ctx0" brushRef="#br0" timeOffset="95333.1976">10905 1479 0,'0'0'16,"45"-13"-16,23-3 15,25-16-15,23-5 16,3-19 0,-12-4-16,-9-1 15,-14 3 1,-25 7 0,-14 6-16,-15 8 15,-28 3-15</inkml:trace>
  <inkml:trace contextRef="#ctx0" brushRef="#br0" timeOffset="95793.7016">11396 1484 0,'0'0'0,"0"0"15,48 98 1,-12-8-16,-3 18 15,-7 12 1,4-4-16,-12-13 16,-9-5-1,-3-19-15,-9-15 16,-6-22 0,-6-18-16,-9-19 15,-6-28-15,-8-25 16,2-37-1,-9-26-15,10-5 16,11 5-16,0 13 16,6 18-1,0 22-15,3 26 16,-8 14 0,-16 36-16,-3 19 15,-2 11-15,-1 18 16,0 6-1,10-14-15,11-21 16,3-21 0,21-16-16,0 0 15,0 0 1</inkml:trace>
  <inkml:trace contextRef="#ctx0" brushRef="#br0" timeOffset="95953.2656">11530 1736 0,'0'0'0,"0"0"15,72 29 1,-13-11-16,1 3 16,-7-7-1,-2-22-15,3-29 16,-54 37 0,0 0-16,0 0 15</inkml:trace>
  <inkml:trace contextRef="#ctx0" brushRef="#br0" timeOffset="96165.7696">12173 778 0,'0'0'0,"0"0"16,45 42-1,-6-5-15,-7 11 16,-8 2-16,-24-50 16,0 0-1,0 0-15</inkml:trace>
  <inkml:trace contextRef="#ctx0" brushRef="#br0" timeOffset="96873.3935">12024 1529 0,'0'0'0,"36"-8"16,36-5 0,14-8-16,-3-3 15,-11 8 1,-10 3-16,-17 13 16,-15 3-1,-24 10-15,-24 24 16,-18 29-1,-18 13-15,-2 6 16,-4 8 0,19-17-16,8-12 15,24-27-15,21-34 16,24-27 0,20-42-16,13-30 15,11-23-15,3 0 16,-5 8-1,-10 16-15,1 13 16,-1 24 0,1 13-16,-1 10 15,-6 25 1,-11 10-16,-12 8 16,-21 23-1,-15 20-15,-27 15 16,-30 29-1,-17 16-15,-13 8 16,-8 0-16,12-2 16,14-22-1,25-13-15,17-24 16,36-18 0,21-16-16,35-24 15,21-11-15,9-5 16,-11-5-1,-1 8-15,-17 0 16,-10 13 0,-14-3-16,-16 16 15,-5-13 1,0 8-16,9-26 16,14-20-1,10-22-15,11-22 16,13-30-16,8-17 15,6-38 1</inkml:trace>
  <inkml:trace contextRef="#ctx0" brushRef="#br0" timeOffset="110217.2091">8623 9834 0,'0'0'16,"0"0"-16,0 0 15,0 0-15,0 0 16,-42-48-1,36 35-15,-3 0 16,-3 2 0,0 8-16,-6 1 15,3 7 1,-5 6-16,-1 5 16,-3 2-1,-3 3-15,0 3 16,4-3-16,-4 3 15,3 2 1,6-4-16,0-1 16,3-5-1,6 0-15,6-1 16,0-7 0,9 8-16,6-10 15,6-4 1,12 17-16,3-6 15,8 0 1,4-2-16,6-1 16,-4 4-16,4-9 15,-7 0 1,4-5-16,-3-5 16,-1-6-1,-5-2-15,-6-13 16,0 7-16,-4-5 15,-11 0 1,-9-2-16,-6-3 16,-12 0-1,-6-6-15,-11-2 16,-7 0 0,-12 6-16,-3 1 15,-11 7 1,5 9-16,-2 1 15,8 5 1,4 16-16,5 8 16,6 16-16,6 13 15,7 13 1,-7 19-16,-6 10 16,33-87-16,0 0 15,0 0 1</inkml:trace>
  <inkml:trace contextRef="#ctx0" brushRef="#br0" timeOffset="117303.6341">8506 9728 0,'0'0'0,"0"0"15,0 0 1,0 0-16,0 0 16,36 32-1,-39-16-15,0-3 16,-6 5-16,0 1 15,0 2 1,-8-8-16,5 3 16,-3 5-1,3-2-15,0-3 16,6 2 0,-6-5-16,0 3 15,3-3 1,3 3-16,3-8 15,0 3-15,3 7 16,3-7 0,0-6-16,0 6 15,3-6 1,0 0-16,0 3 16,0-8-1,6 8-15,-3-2 16,6-1-1,-6-2-15,-3 4 16,6-7-16,3 0 16,2 3-1,1-11-15,6 3 16,-6 0 0,3-1-16,-3 1 15,-1 0 1,1-1-16,0 1 15,-9 0-15,3-6 16,-6 3 0,-3 0-16,-3-2 15,0 5 1,3-1 0,3 4-16,-6-6 15,-3 2-15,6-4 16,0-3-1,-6-3-15,6 0 16,-6 0-16,3 0 16,3 0-1,-6 3-15,6 5 16,-3 0 0,-3 11-16,3-9 15,-9 1 1,-9 10-16,-3 1 15,-9 2-15,-8 10 16,-7 3 0,-8 14-16,53-35 15,0 0 1,0 0-16</inkml:trace>
  <inkml:trace contextRef="#ctx0" brushRef="#br0" timeOffset="126818.9469">9822 14167 0,'0'0'15,"0"0"-15,0 0 16,0 0 0,42 74-16,-30-42 15,-6 0 1,5 0-16,1 5 15,0-6-15,6 6 16,0-5 0,6 8-16,3-3 15,2-5 1,1-3-16,-3 0 16,-3-8-1,5-10-15,-2-9 16,-3-10-1,-3-8-15,0-10 16,0-1-16,-1-17 16,7-12-1,3-10-15,3-11 16,5-13 0,7-2-16,-3 2 15,2 0 1,4 8-16,-12 2 15,-4 1 1,-8 15-16,-9 11 16,-6 3-16,0 8 15,-3 2 1,-3 6-16,3-1 16,-3 4-1,3-9-15,0-2 16,3-1-16,3 4 15,2 2 1,4 5-16,6-8 16,9 3-1,3-3-15,5 6 16,-11 5 0,-12-5-16</inkml:trace>
  <inkml:trace contextRef="#ctx0" brushRef="#br0" timeOffset="140795.5552">10245 10146 0,'0'0'0,"0"0"15,47 5 1,-2 3-16,5-16 16,-5 6-16,21-1 15,-7-8 1,1 3-1,-4 0-15,-5 3 16,-1 0-16,-5 0 16,9-1-1,5-2-15,-5 0 16,-4 6 0,-8-4-16,0 1 15,-4 8 1,1-1-16,6 6 15,2 3-15,1-11 16,-3 0 0,-7 5-16,1-2 15,0 10 1,-1-2-16,-11-9 16,6-4-1,0-1-15,11-5 16,1 0-1,-6 3-15,2-6 16,-5 3-16,-3 3 16,-6 2-1,-7-2-15,-2 10 16,0-2 0,-3 8-16,3-3 15,3 8-15,2-9 16,1 4-1,3 0-15,3-1 16,0-10 0,11 3-16,-2 0 15,3 4 1,-10-4-16,7 2 16,-3-2-1,2-3-15,1 5 16,-3-7-1,0 2-15,5 5 16,1 0-16,-6-5 16,-7-5-1,1 5-15,-6-8 16,6 8 0,-6-5-16,2-3 15,1 8-15,0-11 16,-3 6-1,5 0-15,-5-3 16,3 8 0,3 2-16,-9-4 15,2 7 1,-2-2-16,-9 2 16,0 6-1,-6-4-15,3 1 16,-6 0-1,3-2-15,0-4 16,0-2-16,3 0 16,0-2-1,9-12-15,-7 4 16,7-6 0,6 5-16,0-2 15,6 8-15,2-8 16,1-1-1,3 4-15,3 2 16,-1 0 0,-5 3-16,-6-1 15,0 4 1,-7 4-16,-2-2 16,0 8-1,-6-2-15,0-4 16,-3 3-1,-3 3-15,6 0 16,-3-2-16,-3-6 16,0 2-1,0 1-15,2 5 16,1-3 0,-3-2-16,0-1 15,-3 1-15,-3-3 16,0 5-1,3-7-15,-6 2 16,3 0 0,0 0-16,0 0 15,0 0 1,0 0-16,0 0 16,0 0-1,0 0-15,0 0 16,0 0-1,0 0-15,0 0 16,0 0-16,0 0 16,0 0-1,0 0-15,0 0 16,0 0-16,0 0 16,0 0-1,0 0-15,0 0 16,0 0-1,0 0-15,0 0 16,0 0 0,0 0-16,0 0 15,0 0 1</inkml:trace>
  <inkml:trace contextRef="#ctx0" brushRef="#br0" timeOffset="142152.5503">14465 9220 0,'0'0'16,"0"0"0,0 0-16,-48-32 15,31 19 1,-1 5-16,0-3 16,0 6-1,-9 5-15,3-2 16,-5 7-1,-1 3-15,-3 8 16,-9 13-16,-2 8 16,-1 2-1,1 9-15,2 0 16,0-1 0,3 4-16,4-6 15,8-6 1,3-2-16,3-2 15,6-4-15,1 1 16,2 5 0,0 3-16,0 5 15,-3-5 1,6 5-16,0 0 16,6-1-1,3 1-15,6 8 16,6 0-1,3 3-15,12 2 16,2 0-16,10-7 16,6-7-1,2-4-15,4 0 16,9-6 0,2 1-16,-5-9 15,5 3-15,-5-2 16,-7-6-1,-2 3-15,-1-8 16,7-3 0,6-5-16,2-8 15,1-6 1,-7-4-16,4-6 16,-1-13-1,1-8-15,-1-8 16,7-11-1,-7-2-15,4-5 16,-10-6-16,-5-5 16,-6 2-1,-7-2-15,-5 0 16,-6 5 0,-3 6-16,-15 5 15,-3 7-15,-12-4 16,-9 2-1,-3 0-15,0 8 16,-6 5 0,-2 9-16,-10-1 15,-6 5 1,-17 4-16,-13 1 16,-23 1-1,0 11-15,3 12 16,-6 9-1,-7 7-15,4 17 16,104-35-16,0 0 16,0 0-1</inkml:trace>
  <inkml:trace contextRef="#ctx0" brushRef="#br0" timeOffset="153207.7842">17031 8574 0,'0'0'0,"0"0"16,0 0-1,0 0-15,20 53 16,-14-39 0,-3-1-16,-3-5 15,9 2 1,-3 4-16,9-1 16,-6 3-16,9-3 15,-3 0 1,3 8-16,3-2 15,-1-6 1,13 11-16,-9-6 16,3-10-1,-4 6-15,-2 4 16,-3-5-16,-3-5 16,-3-3-1,-3-5 1,0-2-16,-3-6 15,0-3-15,6-10 16,0 3 0,5-6-16,16-13 15,18-19 1,26-28-16,-77 84 16,0 0-16,0 0 15</inkml:trace>
  <inkml:trace contextRef="#ctx0" brushRef="#br0" timeOffset="154211.1024">17105 7021 0,'0'0'0,"0"0"16,0 0-1,42 67-15,-21-44 16,-7 4-16,-2-3 15,0-6 1,-3 1-16,0-6 16,6 0-1,-9-2-15,3-6 16,0-2 0,6-9-16,8-4 15,16-11 1,6-8-16,-1-6 15,4-2 1,0-3-16,-4 1 16,-2-1-16,3 0 15,-7 9 1,13-6-16,-51 37 16,0 0-1,0 0-15</inkml:trace>
  <inkml:trace contextRef="#ctx0" brushRef="#br0" timeOffset="155329.8066">13277 11974 0,'0'0'16,"0"0"-16,0 0 16,9 53-1,0-35-15,-6 4 16,3-1-16,-6-3 15,3 1 1,-3-3-16,3 2 16,-3-7-1,6-1-15,-3 1 16,6 0 0,3-3-16,-3-3 15,9 8 1,3-10-16,-1 2 15,1 0 1,-3-7-16,0-4 16,6-4-16,-3-6 15,-3 0 1,-4-3-16,4-2 16,-3-5-1,0-6-15,0-13 16,-3-5-1,6-14-15,0-4 16,8-12-16,16-15 16,9-14-1,8-7-15,13 8 16,-72 108 0,0 0-16,0 0 15</inkml:trace>
  <inkml:trace contextRef="#ctx0" brushRef="#br0" timeOffset="165396.5447">14900 9225 0,'0'0'16,"35"-29"-16,13-21 15,8-16-15,10-3 16,-7-8-1,19 3-15,8-8 16,0 3 0,1-6-16,-10 6 15,-2 2 1,-4 14-16,-8 2 16,-10 13-1,-8 14-15,-4 7 16,-11 14-1,-12-3-15,-18 16 16,0 0-16,0 0 16</inkml:trace>
  <inkml:trace contextRef="#ctx0" brushRef="#br0" timeOffset="165747.2587">15599 8482 0,'0'0'15,"0"0"-15,0 0 16,42-11-1,-10 9-15,7-12 16,-3 6-16,-3 1 16,-10 1-1,-8 6-15,-15 11 16,-18 18 0,-14 21-16,-13 19 15,-12 18 1,57-87-16,0 0 15,0 0-15</inkml:trace>
  <inkml:trace contextRef="#ctx0" brushRef="#br0" timeOffset="167130.018">13560 11151 0,'0'0'16,"0"0"-16,-44 106 16,17-40-1,6 0-15,-6-2 16,-9-1-16,10-2 16,-7-18-1,6-14 1,12-21-16,15-8 15,0 0-15,0 0 16</inkml:trace>
  <inkml:trace contextRef="#ctx0" brushRef="#br0" timeOffset="167436.1223">13292 11461 0,'0'0'16,"0"0"-16,3 58 15,0-18 1,0 2-16,3-13 15,9-5-15,9-13 16,12-38 0,29-36-16,27-22 15,-92 85 1,0 0-16,0 0 16</inkml:trace>
  <inkml:trace contextRef="#ctx0" brushRef="#br0" timeOffset="173646.4368">13679 10072 0,'0'0'0,"0"0"16,0 0-16,0 0 15,0 0 1,0 0-16,0 0 15,0 0 1,-38-24-16,35 24 16,-6-5-1,6 5-15,-6-6 16,6 1 0,-3 3-16,-3-1 15,6-5-15,-6 5 16,0 6-1,0-6-15,-3 6 16,-3-6 0,1 3-16,-1 3 15,-3 0 1,6 5-16,-3-3 16,3 8-16,3 0 15,0-2 1,-3-1-16,3 4 15,0 2 1,6-6-16,0 6 16,3-5-1,6-1-15,-6-2 16,3 5-16,0 1 16,6 1-1,-3-1-15,6-4 16,-3 3-1,3 1-15,6-1 16,-3-5 0,0 0-16,-6 0 15,0-3 1,2 3-16,-2-8 16,3-3-1,3 1-15,-3-4 16,6-7-1,0 0-15,0-6 16,-4-2-16,1 0 16,-6 3-1,-3-4-15,-3 1 16,0 3-16,-3-6 16,-3 8-1,-3 5-15,-6 1 16,0 2-1,-5 0-15,2 8 16,-3 0 0,-6 3-16,3-3 15,-9 0 1,4 10-16,2-2 16,0 3-1,0 2-15,6 11 16,-26-16-1,2 8-15,42-16 16,0 0-16,0 0 16</inkml:trace>
  <inkml:trace contextRef="#ctx0" brushRef="#br0" timeOffset="181709.391">13569 11339 0,'0'0'0,"0"0"15,-44-24 1,2 6-16,-15-1 15,-2 11 1,5 8-16,-11 0 16,5 27-16,7 5 15,-4 7 1,6 9-16,7 7 16,-1 6-1,9 5 1,4 1-16,5-1 15,6 5-15,3-2 16,9 2 0,3 3-16,3 6 15,6 4 1,6-2-16,6-8 16,9-7-16,18-7 15,-4-9 1,7-17-16,6-7 15,5-19 1,1-16-16,11-14 16,7-25-16,-1-14 15,-3-16 1,-8-13-16,-12 0 16,-13-5-1,-8 10 1,-9 1-16,-3 7 15,-12-2-15,-9-1 16,-9 9 0,-6 10-16,-9 8 15,-12 13 1,-11 11-16,-16 11 16,-14 13-16,-3 18 15</inkml:trace>
  <inkml:trace contextRef="#ctx0" brushRef="#br0" timeOffset="182746.097">14584 11329 0,'0'0'16,"0"0"-16,-74 21 16,23 5-1,0 1-15,-8 7 16,-1 11-1,4 5 1,-4 3-16,4 8 16,2 5-16,10 8 15,5 8 1,15-2-16,12-6 16,15-8-16,18 8 15,9-8 1,14-2-16,13-12 15,-3-7 1,-1-13-16,7-8 16,-1-13-1,-8-17-15,-1-4 16,1-11-16,-6-9 16,2-15-1,-5-13 1,-6-5-16,-13-6 15,-2-2-15,-15 7 16,-12-5 0,-3 6-16,-12-9 15,-8 11 1,-10 6-16,-6 10 16,-8 18-16,-1 22 15,1 10 1,53-5-16,0 0 15,0 0 1</inkml:trace>
  <inkml:trace contextRef="#ctx0" brushRef="#br0" timeOffset="195692.6962">18546 1500 0,'-63'16'16,"63"-16"0,-36 42-1,-26 6-15,-10 2 16,1 11-16,-9-11 16,2 3-1,1-5-15,-6-3 16,-4 2-1,7-10-15,11 14 16,25-1 0,14-10-16,27 2 15,30-5-15,32-16 16,25-13 0,14-5-1,21-14-15,9-5 16,0-13-16,-9 0 15,-12-13 1,-18-3-16,-11-5 16,-31 2-1,-26-2-15,-30-1 16,-20 12-16,29 39 16,0 0-1,0 0-15,-9-103 16,-93 121-1,25 16-15,15 11 16,26 22 0,18 12-16,15 11 15,6 8-15,12 21 16,-6-5 0,-9-3-1,-6-8-15,-6-21 16,-3-24-16,-3-13 15,-3-26 1,3-22-16,4-31 16,2-14-1,6-8-15,-6-12 16,6-1-16,-3 5 16,-3 14-1,-6 10-15,-6 24 16,-14 19-1,-10 18-15,-11 16 16,-13 14 0,4-6-16,-1 7 15,7-1-15,17-22 16,18-5 0,33-16-1,27-11-15,29-13 16,34-13-16,29-5 15,12-3 1,-3-3-16,-9 8 16,-24 6-1,-18 7-15,-29 24 16,-31 3-16,-40 14 16,-34 15-1,-20 13-15,-13 3 16,4 0-1,20 0-15,19-3 16,23 0 0,30-13-16,17-13 15,19-8-15,18 2 16,2-2 0,3-5-1,-11 7-15,-18-10 16,-10 3-16,-17 7 15,-15-2 1,-24 5-16,-11 1 16,-22 1-1,-11-1-15,-1 1 16,1-1-16,5-28 16,22-15-1,23-27-15,12-26 16,24 3-1,14-6-15,1 11 16,3 21 0,-6 11-16,-9 31 15,-13 19-15,-14 24 16,-14 18 0,-13 5-1,0 1-15,-3-6 16,4-13-16,2-13 15,-3-16 1,-11-16-16,-4-27 16,-12-5-1,-11-13-15,-24-5 16,8 13-16,13 8 16,3 8-1,-13 21-15,25 18 16,2 14-1,16 8-15,17 15 16,21-2 0,15 13-16,23 6 15,43-1 1,35-10-16,21-16 16,29-21-1,10-11-15,15-26 16,14-32-16,-3-21 15,4-8 1,-19-22-16,-32-7 16,-39-13-1,-26 2-15,-31 14 16,-38 4-16,-21 20 16,-15 25-1,-18 12-15,1 18 16,-7 21-1,-3 23-15,10 20 16,2 10 0,6 21-16,9 13 15,3 6-15,3 7 16,-2-18 0,8-10-1,0-6-15,6-21 16,0-16-16,-3-19 15,6-10 1,6-23-16,6-22 16,11-27-1,16-26-15,17-5 16,13-8-16,5 2 16,16 12-1,8 9-15,-3 27 16,-6 27-1,-11 39-15,-19 16 16,-11 24 0,-22 22-16,-11 7 15,-15 16-15,-21 5 16,-8-5 0,-16-11-16,-9-10 15,1-27 1,-7-10-16,10-27 15,5-26 1,24-24-16,24-29 16,27-21-1,23-11-15,22-24 16,23 11-16,12 0 16,-6 16-1,-3 21-15,-14 24 16,-22 24-1,-20 26-15,-19 26 16,-14 27 0,-21 29-16,-17 29 15,-13 16-15,-3 14 16,0 28 0,1 11-1,8 11-15,-3 2 16,9-5-16,10-6 15,8-20 1,6-33-16,12-28 16,11-40-1,-8-61-15,-15 8 16,0 0-16,0 0 16</inkml:trace>
  <inkml:trace contextRef="#ctx0" brushRef="#br0" timeOffset="196191.3618">20689 1796 0,'0'0'15,"0"0"1,62-23-16,-23 23 16,-7 10-16,-8 3 15,-3 9 1,-6 9-16,-6 14 16,0 27-1,-6 10-15,-3 13 16,-6 16-1,-6 21-15,0 9 16,0-1 0,0 13-16,-3-5 15,3-7-15,4 9 16,-1-9 0,3-20-1,0-18-15,3-13 16,3-21-16,-6-21 15,-6-11 1,-3-19-16,-15-18 16,-11-18-1,-19-30-15,60 48 16,0 0-16,0 0 16</inkml:trace>
  <inkml:trace contextRef="#ctx0" brushRef="#br0" timeOffset="196415.7577">20569 2593 0,'0'0'16,"45"0"-1,18 0-15,-1 0 16,1 8-16,-13 5 15,-5-13 1,-15-27-16,-30 27 16,0 0-1,0 0-15</inkml:trace>
  <inkml:trace contextRef="#ctx0" brushRef="#br0" timeOffset="196564.4526">20513 3090 0,'0'0'16,"56"0"-16,46 11 15,-102-11-15,0 0 16,0 0 0</inkml:trace>
  <inkml:trace contextRef="#ctx0" brushRef="#br0" timeOffset="199863.851">13620 11876 0,'0'0'0,"0"0"15,80-2 1,-8-9-16,8-5 16,6 0-1,9-8-15,10-2 16,5 2-1,15 0-15,15 3 16,3 5 0,-4 6-16,10-6 15,-6 3 1,-6 2-16,6 3 16,-15 0-16,-15 0 15,-6 6 1,3-6-16,-18 0 15,-17 2 1,-13 1-16,-20-6 16,-12 9-16,-21-1 15,-6 1 1,-9 7-16,-12 3 16,0 5-1,15 21-15,3-34 16,0 0-1,0 0-15</inkml:trace>
  <inkml:trace contextRef="#ctx0" brushRef="#br0" timeOffset="212748.0303">8143 6553 0,'0'0'0,"0"0"16,0 0-16,0 0 15,0 0 1,0 0-16,0 0 15,0 0 1,0 0-16,0 0 16,0 0-1,0 0-15,0 0 16,0 0 0,0 0-16,0 0 15,0 0-15,0 0 16,0 0-1,0 0-15,51 27 16,-24-11 0,0 2-16,-4-7 15,7-3 1,0-3-16,6-5 16,8-3-1,7-5-15,2-5 16,-2-3-16,0-5 15,-10 2 1,4 6-16,-6-5 16,-1-1-1,4 9-15,0 2 16,5 10 0,1 9-16,-3 5 15,-1 5 1,-8 8-16,0-2 15,-4-1-15,1 3 16,6-8 0,8 0-16,4-5 15,8-8 1,1-8-16,3-8 16,8-13-1,3 3-15,7-4 16,-1 1-1,-3 0-15,-2 5 16,-1 11-16,-5 5 16,2 8-1,-2 5-15,-7 6 16,-8-1 0,-1 3-16,-5 0 15,2 3 1,7-8-16,3-5 15,5-14 1,6 0-16,10-15 16,14-14-16,3-8 15,-2-4 1,-1 1-16,3 6 16,-6 19-16,1 10 15,-10 10 1,3 12-16,3 9 15,-11 1 1,-4 5-16,-11 0 16,8-5-1,4 3-15,5-6 16,-3-8 0,-5-10-16,8-6 15,6-5 1,4-2-16,-4-4 15,-9 1-15,1 2 16,8-4 0,0 7-16,-2 0 15,-7 0 1,7 0-16,-1 3 16,6 7-1,-6 6-15,-5 5 16,2 3-16,1 3 15,-4-3 1,-12 0-16,-5-3 16,0 0-1,2 0-15,1-5 16,2-3 0,0-2-16,1-13 15,2 2 1,7-11-16,8 1 15,-8-1 1,-1 6-16,-9 0 16,-2 2-16,-4 8 15,1 1 1,0 7-16,-1 3 16,-2-5-1,-4 7-15,7-2 16,8-3-16,21-2 15,16-11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06:21.00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10349 4106 0,'0'0'0,"0"0"16,0 0-16,0 0 15,0 0 1,50 37-16,-26-37 16,3 0-1,0-3-15,3-2 16,-7 5-1,1-5-15,0 10 16,-3-10-16,-6 10 16,-6-2-1,-3-1-15,-3 1 16,-6 2 0,3-2-16,-3-3 15,0 3 1,3-1-16,-9-4 15,12-12 1,-3 14-16,0 0 16,0 0-16</inkml:trace>
  <inkml:trace contextRef="#ctx0" brushRef="#br0" timeOffset="674.1988">11167 4204 0,'0'0'16,"0"0"0,39-3-16,-12 3 15,-6 0 1,5 0-16,4-5 16,6 2-16,0-2 15,-4 0 1,1-6-16,-3 3 15,0 0 1,-1 6-16,-11-6 16,3 0-16,-6 5 15,-9-2 1,0 5-16,-6-3 16,-3 3-1,0-5 1,-3 5-16,0 0 15,3 5 1,0-5-16,0 0 16,6-5-16,0 5 15,12 0-15,12-16 16,-27 16 0,0 0-16,0 0 15</inkml:trace>
  <inkml:trace contextRef="#ctx0" brushRef="#br0" timeOffset="1249.1682">12057 4098 0,'0'0'0,"0"0"15,0 0 1,60 21-16,-31-13 16,1 3-1,0-9 1,-3 1-16,3-8 15,-10-11 1,-2 13-16,3-5 16,3 6-16,0-6 15,0 5-15,5 3 16,4-8 0,-6 8-16,0-3 15,-7 1 1,-5-3-16,-6 5 15,-6-3 1,-3 3-16,0-3 16,6 9-1</inkml:trace>
  <inkml:trace contextRef="#ctx0" brushRef="#br0" timeOffset="16584.5268">10477 6685 0,'0'0'0,"0"0"15,59-2 1,-23 12-16,3 1 16,-4-3-1,-8 5-15,-6-2 16,-6-1 0,-3 4-16,0-4 15,-3-10 1,9-3-16,2-10 15,4-3 1,6-7-16,3-1 16,2-5-16,-2 13 15,0-3 1,3 14-16,-1-3 16,-2 11-1,0 5-15,0 5 16,-10 8-16,1 0 15,3 8 1,3 0-16,-6-2 16,5-1-1,-8-5-15,6-2 16,-3-1 0,0-4-16,5-6 15,-5-3 1,3-2-16,6-1 15,-7 1 1,-5 0-16,-6-6 16,0 6-16,3-6 15,-6 8 1,6 0-16,-1 1 16,-2-6-1,0 0-15,9-6 16,0-4-16,9-6 15,5-5 1,-5-6-16,-3-4 16,0 2-1,-1 5-15,-11 8 16,6 11 0,3 7-16,0 14 15,2 16 1,22 13-16,14 18 15</inkml:trace>
  <inkml:trace contextRef="#ctx0" brushRef="#br0" timeOffset="18286.0608">16066 2291 0,'0'0'15,"0"66"1,0 29-16,-3 17 16,-3 12-1,3-5-15,0-8 16,-6-13 0,-2-13-16,-7-17 15,6-17-15,-6-14 16,3-16-1,3-11-15,3-12 16,9-19 0,12-32-16,15-42 15,-27 95 1,0 0-16,0 0 16</inkml:trace>
  <inkml:trace contextRef="#ctx0" brushRef="#br0" timeOffset="18771.5538">16266 1553 0,'0'0'16,"0"0"-1,56-74-15,-11 32 16,0 10-1,2 3-15,1 8 16,2 13 0,-5 5-16,-12 11 15,-3 10 1,-16 9-16,-2 18 16,-9 13-16,6 29 15,-12 3 1,0 6-1,6 17-15,-3 12 16,-3-1-16,0-5 16,6-8-1,-6 14-15,-3-14 16,-6-16 0,4-13-16,-4-11 15,0-2-15,0-16 16,0-16-1,-6-10-15,-3-20 16,-6-22 0,-2-7-16,29 22 15,0 0-15,-1480 0 16</inkml:trace>
  <inkml:trace contextRef="#ctx0" brushRef="#br0" timeOffset="18984.3269">15947 3005 0,'0'0'0,"0"0"16,51 11-1,38-6-15,9-2 16,15-11-16,9-13 16,18-21-1,21-17-15,6-15 16,5-13-1,-172 87-15,0 0 16,0 0 0</inkml:trace>
  <inkml:trace contextRef="#ctx0" brushRef="#br0" timeOffset="19434.1257">19183 1013 0,'0'0'0,"0"0"15,-15 88-15,9 2 16,-3 5-1,-3 3-15,0 10 16,3 19 0,0-8-16,6 0 15,-3 11-15,-3-3 16,0-3 0,3-5-1,6 14-15,3-9 16,0-21-1,6-5-15,-3-24 16,6-24-16,3-21 16,-9-21-1,3-29-15,3-21 16,9-43-16,-21 85 16,0 0-1,0 0-15</inkml:trace>
  <inkml:trace contextRef="#ctx0" brushRef="#br0" timeOffset="19941.7673">19242 1352 0,'0'0'16,"0"0"-1,80-79-15,-8 36 16,2 6-16,-5 13 16,-7 8-1,-8 9-15,5-1 16,-8 8 0,-1 8-16,-8-1 15,-9 25-15,-6 11 16,-6 7-1,-13 11-15,-2 18 16,-6 14 0,-3 15-16,-3 3 15,-2 6 1,-1-4-16,0 17 16,-3-11-1,3-8-15,-3 6 16,-3-6-1,0 0-15,0-13 16,3-6-16,6-15 16,0-16-1,6-27-15,-2-18 16,-1-29-16,-21-21 16,24 34-1,0 0-15,0 0 16</inkml:trace>
  <inkml:trace contextRef="#ctx0" brushRef="#br0" timeOffset="20115.3044">19260 2947 0,'0'0'16,"62"3"-1,37-6-15,29-2 16,26-16-1,31-24-15,-185 45 16,0 0-16,0 0 16</inkml:trace>
  <inkml:trace contextRef="#ctx0" brushRef="#br0" timeOffset="21351.2634">16828 2011 0,'0'0'15,"0"0"-15,0 0 16,0 0 0,30 74-16,-24-45 15,0-8 1,-3-10-16,0-1 15,3-7 1,3 2-16,3-13 16,6 0-1,8 11-15,7-6 16,3-7-16,2 2 16,7 0-1,3 0-15,-1-5 16,4 10-1,11-2-15,16 2 16,5 3 0,-2-8-16,2 3 15,0-3 1,9 3-16,1 2 16,-4-2-1,-3 10-15,7-13 16,-7 3-1,-3-3-15,-8 2 16,2-1-16,-3-4 16,-5-2-1,-7 5-15,-5-5 16,-15 5 0,-7 2-16,-8-10 15,-6 9-15,-6-1 16,-9 0-1,-6 2-15,-3 4 16,3 4 0,-3 4-16,3-6 15,0 0 1,0 0-16,0 0 16,0 0-1,0 0-15,0 0 16,41-45-1,-41 45-15,0 0 16,0 0-16</inkml:trace>
  <inkml:trace contextRef="#ctx0" brushRef="#br0" timeOffset="26601.2208">15331 1611 0,'-47'8'16,"-67"13"-16,-58 0 16,-45-10-1,-4 2-15,-5-18 16,15-6-16,-1-2 16,16 0-1,-3 5 1,8-3-16,191 11 15,0 0-15,0 0 16</inkml:trace>
  <inkml:trace contextRef="#ctx0" brushRef="#br0" timeOffset="26981.3169">15275 1950 0,'0'0'15,"-81"29"-15,-56 24 16,-44 24 0,-34 7-16,-32 9 15,-20 21 1,-10 5-16,-18 0 16,15-3-16,33-2 15,51-14 1,68-26-16,128-74 15,0 0-15,0 0 16</inkml:trace>
  <inkml:trace contextRef="#ctx0" brushRef="#br0" timeOffset="27275.5297">15644 2587 0,'0'0'0,"-63"43"16,-47 52 0,-54 40-16,-38 10 15,-9 25 1,-7-6-16,16 5 15,26-37 1,45-28-16,63-36 16,59-47-1,9-21-15,0 0 16,0 0-16</inkml:trace>
  <inkml:trace contextRef="#ctx0" brushRef="#br0" timeOffset="27498.9298">16016 3228 0,'0'0'15,"-18"66"1,-27 66-16,-35 59 15,-6 25-15,86-216 16,0 0 0,0 0-16</inkml:trace>
  <inkml:trace contextRef="#ctx0" brushRef="#br0" timeOffset="28085.3623">19912 1529 0,'0'0'16,"0"0"-16,0 0 15,0 0 1,77-63-16,9 39 16,7-18-16,11-6 15,12-24 1,6-4-16,0 2 15,0-3 1,3 8-16,15 11 16,3-3-1,6 19-15,-1 10 16,-20 11-16,-20 16 16,-34 18-1,-47 0-15,-27-13 16,0 0-1,0 0-15</inkml:trace>
  <inkml:trace contextRef="#ctx0" brushRef="#br0" timeOffset="28465.6881">20194 2164 0,'0'0'0,"0"0"15,0 0 1,0 0-16,57 48 16,-6-30-1,17-2-15,27-3 16,33-5-1,18-8-15,36-8 16,11 3 0,21 5-16,-5 5 15,-4 19 1,-17 0-16,-31 13 16,-29 5-16,-41-2 15,-52-19 1,-35-21-16,0 0 15,0 0-15</inkml:trace>
  <inkml:trace contextRef="#ctx0" brushRef="#br0" timeOffset="28848.6656">19855 2807 0,'0'0'16,"33"50"-16,29 32 16,43 16-16,8 19 15,15-4 1,15-9-16,5-9 15,10-3 1,15-7-16,-10-6 16,-5-7-16,-12-9 15,-18-10 1,-21-10-16,-24-9 16,-23-13-1,-24-10-15,-13 10 16,-23-21-1,0 0-15,0 0 16</inkml:trace>
  <inkml:trace contextRef="#ctx0" brushRef="#br0" timeOffset="29148.8622">19706 3434 0,'0'0'0,"36"53"15,9 42-15,20 51 16,13 20-1,29 12-15,15-9 16,33 0 0,2-10-16,-157-159 15,0 0 1,0 0-16</inkml:trace>
  <inkml:trace contextRef="#ctx0" brushRef="#br0" timeOffset="33707.7815">18102 2077 0,'0'0'0,"0"0"16,0 0-16,0 0 15</inkml:trace>
  <inkml:trace contextRef="#ctx0" brushRef="#br0" timeOffset="34167.0639">18409 1521 0,'0'0'16,"0"0"0,0 0-16,0 0 15,-18 74 1,6-29-16,-6 3 16,-9 0-16,-3-4 15,1 9 1,-1-2-16,0-12 15,0 12 1,-2 2-16,-1-3 16,-6 8-1,4-8-15,-1 3 16,3-8-16,6 5 16,1-13-1,-1 1-15,3-15 16,6-7-1,6-3-15,0-13 16,9-5 0,6-13-16,3-11 15,0-14 1,-6 43-16,0 0 16,0 0-16</inkml:trace>
  <inkml:trace contextRef="#ctx0" brushRef="#br0" timeOffset="34432.3539">17935 1738 0,'0'0'16,"0"0"-16,0 0 15,60 16-15,-33 5 16,0 8-1,5 22-15,1 9 16,-9 15 0,6 12-16,-4 0 15,16 11 1,41 10-16,-83-108 16,0 0-16,0 0 15</inkml:trace>
  <inkml:trace contextRef="#ctx0" brushRef="#br0" timeOffset="43784.1764">16772 1982 0,'0'0'16,"0"0"-1,0 0-15,0 0 16,0 0 0,-36-32-16,33 32 15,3-5 1,0 2-16,15 3 16,-9-5-1,3 5-15,0 0 16,12 0-16,2 13 15,13-3 1,3 9-16,2-8 16,7 2-16,3 0 15,-1-2 1,4-4-16,2 1 16,7-5-1,11-6-15,4-7 16,-1-3-1,0 5-15,1-6 16,2 4 0,3-3-16,1-3 15,-10 0-15,-2 3 16,2-1 0,-2 4-1,-4 10-15,-3-5 16,-8-3-1,-3 8-15,-7 0 16,4 0-16,2 8 16,4-8-1,-6 0-15,2-6 16,-5 4-16,-10-4 16,1 6-1,0-2-15,-4 2 16,4-6-1,-3 6-15,-6-2 16,-7-4 0,1 4-16,-9-3 15,-3 5-15,6-6 16,3 4 0,-6-4-1,8 4-15,-5-6 16,3 2-1,-3-2-15,-6 1 16,-6 1-16,0 4 16,-6-6-1,3 8-15,-9 0 16,9 0-16,-9 0 16,6 0-1,0 0-15,0 0 16,0 0-1,0 0-15,0 0 16,0 0 0,0 0-16,0 0 15,0 0-15,0 0 16,0 0 0</inkml:trace>
  <inkml:trace contextRef="#ctx0" brushRef="#br0" timeOffset="45234.4544">16876 2680 0,'0'0'16,"0"0"-1,0 0-15,0 0 16,0 0-16,0 0 15,0 0 1,0 0-16,42 45 16,-39-45-1,-1 0-15,4 0 16,-3 0 0,3-5-16,12 5 15,-6 0 1,9 5-16,3-10 15,6 2-15,5-5 16,4 3 0,9 5-16,-4-8 15,16 0 1,-1 8-16,1-8 16,2 5-1,1 6-15,-1-6 16,1 1-1,2 2-15,7 2 16,-7-4 0,1-4-16,-4 6 15,-2 0-15,-7 0 16,13 6 0,-1-1-16,-2-2 15,-1-3 1,-11 0-16,-1 5 15,4-5 1,-3 0-16,-1 0 16,1 3-16,-7-3 15,-11 0 1,0-3-16,0 3 16,-1-11-1,1 9-15,0-6 16,9 2-1,-4 4-15,1 2 16,-6-8 0,-1 8-16,1 0 15,-3 0-15,-6-5 16,3 10 0,-7-5-16,10-8 15,9 3 1,-3-9-16,-1492-15 15,2935 29-15,-1479 0 16,0 0 0</inkml:trace>
  <inkml:trace contextRef="#ctx0" brushRef="#br0" timeOffset="47932.9078">16754 1429 0,'0'0'15,"0"0"1,0 0-16,36 26 15,-13-18-15,13 0 16,3-13 0,5 2-16,4 3 15,6-8 1,5 0-16,7 3 16,11-11-1,9 8-15,7-13 16,-13 5-1,6 3-15,1 5 16,11 0-16,0-5 16,-6 7-1,4 4-15,2-4 16,-6 6 0,0-2-1,9-3-15,-11 2 16,2 3-16,-15-5 15,-5 2 1,-16-2-16,4-1 16,-10 6-16,1 6 15,-9-12 1,-18-12-16,-24 18 16,0 0-1,0 0-15</inkml:trace>
  <inkml:trace contextRef="#ctx0" brushRef="#br0" timeOffset="58404.7053">5798 5289 0,'0'0'0,"-45"10"15,-26 1 1,-9 5-16,5-3 16,13 11-16,8 2 15,6 6 1,13 2-16,8 3 16,12 6-1,9 4-15,3 6 16,9 19-1,-3-1 1,3 6-16,3-3 16,-6 8-16,6 10 15,6 1-15,-3-3 16,6-3 0,5 1-16,7 2 15,0-11 1,6-2-16,11-6 15,13-13 1,5-7-16,7-6 16,2-6-16,6 4 15,7-17 1,20-8-16,-6-15 16,6-11-1,0-13-15,3-11 16,-5-13-1,-4-16-15,-6-2 16,9-3 0,-11 0-16,-10-11 15,-6-8 1,-2-7-16,-4-1 16,-5-2-16,-13-6 15,-8-4 1,-15-4-16,-13 6 15,-14-6 1,-12 1-16,-11 10 16,-19 8-16,-18 3 15,-20-3 1,-15-11-16,-18 17 16,-21 10-1,-18 10-15,-21 11 16,-20 21-1,-16 27-15,-14 29 16,9 29 0,-7 58-16,-2 50 15,220-161 1,0 0-16,0 0 16</inkml:trace>
  <inkml:trace contextRef="#ctx0" brushRef="#br0" timeOffset="85939.3016">16876 1545 0,'0'0'16,"0"0"0,0 0-16,0 0 15,0 0-15,0 0 16,0 0-1,0 0-15,0 0 16,0 0 0,-36 32-16,33-27 15,3-5 1,0 0-16,9-8 16,-3 3-16,9-6 15,3 6 1,0 0-1,11-6-15,1 3 16,0 0-16,3 3 16,-4-3-1,4 3-15,-3-6 16,3-2 0,-1 5-16,1 0 15,0-5 1,6 5-16,8 0 15,4 3 1,-4-6-16,-2-2 16,0-3-16,-4-3 15,7 1 1,-3 5-16,-1-1 16,7 12-1,5-3-15,-8 2 16,0-2-16,-7-9 15,4 12 1,-6-6-16,2 0 16,1-5-1,3 5-15,11 0 16,-5 0 0,-7 8-16,1-5 15,3-3 1,2 8-16,1-8 15,0 0 1,-4 8-16,-2 0 16,-7-8-16,-5 10 15,3 4 1,-9 4-16,0 4 16,-4-7-1,1 15-15,0-9 16,0 3-16,3 0 15,2-3 1,-5 8-16,3-3 16,0 1-1,-9-8-15,-4 2 16,-5 3 0,0-3-1,-3 3-15,-6-3 16,0 3-16,-3 0 15,-3 0 1,0 2-16,0-7 16,3 7-16,-3-7 15,-2 2 1,2 3-16,-3-3 16,-3 0-1,3 11-15,0-3 16,-3 3-16,-6-3 15,-3 3 1,-8-3-16,-4-5 16,0 5-1,0 1-15,1-7 16,5 7 0,0-14-1,-6 5-15,6 3 16,1-3-16,-4 3 15,3-8 1,-9 5-16,-11-5 16,5 2-16,-3-2 15,1 3 1,-1-3-16,4 2 16,-4-2-1,-9 3-15,1 5 16,-1-8-16,-5 5 15,2-2 1,4 2-16,5-5 16,0 5-1,-5-10-15,2 10 16,-2-8 0,-4 3-16,3 0 15,4 5-15,2-2 16,-2 2-1,-7 3 1,-5-11-16,-4 3 16,1-8-16,8 0 15,0 3 1,7 2-16,-10-10 16,1 2-1,8 3-15,1-5 16,5-6-16,3 6 15,7-3 1,2-5-16,6 2 16,6-2-1,0-8-15,-2-3 16,5-5 0,0 2-16,9 1 15,3 0 1,3-6-16,3 3 15,6 0 1,6 0-16,6 5 16,3 3-16,-1-1 15,4-1 1,6 1-16,-6 1 16,0 0-1,2 10-15,7-10 16,0 5-1,9 6-15,5-9 16,1 6-16,-4 0 16,4 2-1,-3-7-15,-1 10 16,-8 0 0,3 0-16,-4 8 15,1-8 1,0 0-16,-3-5 15,8 10 1,4-2-16,-12-3 16,2 0-16,-5 0 15,6 0 1,-6-2-16,2 7 16,-2-5-1,-3-5-15,-3 5 16,0 0-16,5 3 15,4 2 1,3 3-16,-1 0 16,1 0-1,-6-8-15,3 3 16,-4-3 0,1 8-16,-3-5 15,3 5 1,3-3-16,-1-2 15,4 10-15,3-2 16,-1 2 0,-5-5-16,6 0 15,-1 2 1,-5 4-16,-3-1 16,0-2-1,0-3-15,-4-3 16,7 11-16,3 0 15,-6-8 1,2 8-16,4-3 16,-6 3-1,0 0-15,-1 0 16,-2 0 0,-3-3-16,-3 3 15,3 0 1,-7 3-16,7 10 15,-6 0 1,3 0-16,0-5 16,-6 5-16,-4 3 15,-5-3 1,-3-8-16,-9 11 16,-5-3-1,-7-10-15,-3 10 16,-9-2-16,-3-11 15,4 7 1,-10-1-16,3-6 16,-2 7-1,2-7-15,-3 6 16,-3 2 0,-2-9-16,-7-1 15,10-4 1,2 4-16,6-4 15,-3 4 1,7-4-16,-1 4 16,-6-6-16,9 5 15,-2-5 1,-4 2-16,-6 4 16,0 2-1,-2-8-15,-1 2 16,-3 4-16,7-4 15,-7 4 1,9-1-16,-11 3 16,2 2-1,-2 4-15,2-9 16,0 11 0,1-6-1,-1-4-15,3 2 16,4 0-16,5-3 15,0 3 1,-6 0-16,4-3 16,-4 3-16,0 0 15,4-8 1,-7 0-16,6 0 16,36 0-1,0 0-15,0 0 16</inkml:trace>
  <inkml:trace contextRef="#ctx0" brushRef="#br0" timeOffset="89697.6916">16983 2373 0,'0'0'0,"0"0"16,80-21-1,-23 2-15,2-15 16,-2 2 0,11 3-16,13-5 15,-1 10 1,1-5-16,-1 5 15,6 3-15,15 5 16,1 8 0,-1-5-1,6 13-15,3 0 16,-12 8-16,-2-8 16,-1 8-1,-3 0-15,-3 5 16,-11 0-1,-13-5-15,1 8 16,-4-3 0,1 11-16,-10-3 15,-8 3-15,-12 5 16,-13-8 0,-5 16-16,-9 0 15,-15 3 1,-8 8-16,-7-3 15,-12 0-15,-12 5 16,-14-5 0,-21 0-16,-7-8 15,-5-5 1,-12 5-16,-15-3 16,0-10-1,3 2-15,-3-7 16,9-9-1,5 6-15,19-5 16,0-1-16,0-2 16,-4 0-1,10-8-15,9 3 16,2-6 0,-11-2-16,8 2 15,4-2 1,8 0-16,1-6 15,2-5-15,1-2 16,2-9 0,7-4-16,11 4 15,9-18 1,21 3-16,9-3 16,15 0-1,18-5-15,18-14 16,26 1-1,12-4 1,12 1-16,13 3 16,19 15-16,-2 6 15,9 10-15,21 22 16,6 2 0,8 21-16,-175-13 15,0 0-15,0 0 16</inkml:trace>
  <inkml:trace contextRef="#ctx0" brushRef="#br0" timeOffset="97540.7064">16947 550 0,'0'0'16,"0"0"-1,51-31-15,-15 1 16,5-4-16,7 8 16,11-1-1,10-5 1,8 3-16,4 5 15,-7 3-15,-14 13 16,-4-2 0,-8 15-16,-13 3 15,-17 8 1,-18-16-16,0 0 16,0 0-1</inkml:trace>
  <inkml:trace contextRef="#ctx0" brushRef="#br0" timeOffset="97791.0345">17090 799 0,'0'0'0,"0"0"15,54 0-15,-4-13 16,13-3-1,11-8-15,-2 3 16,-4-6 0,-8 4-16,-4-1 15,-2-11 1,-54 35-16,0 0 16,0 0-1</inkml:trace>
  <inkml:trace contextRef="#ctx0" brushRef="#br0" timeOffset="98171.9508">17379 571 0,'0'0'0,"0"0"15,0 0-15,-21 80 16,12-35-1,0 8-15,0-3 16,6 8 0,0 8-16,-6-5 15,6-8-15,0-3 16,6-5 0,3-2-1,6-20-15,0-7 16,3-10-16,12-20 15,9-9 1,11-20-16,13-18 16,17-13-1,6-21-15,4 0 16,-87 95-16,0 0 16,0 0-1</inkml:trace>
  <inkml:trace contextRef="#ctx0" brushRef="#br0" timeOffset="98763.8103">18162 283 0,'0'0'0,"44"-5"15,-5 5 1,9-3-16,-4-2 15,7 5 1,2 5-16,-5 3 16,-6 0-1,-16 8-15,-11 10 16,-24 6-16,-17 2 16,-22 11-1,-6 8-15,-20 0 16,-24 5-1,-21 1-15,0-1 16,9-5 0,8 5-16,16-13 15,24-8 1,26-16-16,30-8 16,33-23-1,14-22-15,31-5 16,11-8-1,3 8-15,4-5 16,-4 10-16,-17 3 16,-13 8-1,-11 7-15,-16 20 16,-11 18-16,-6 21 16,-9 18-1,-9 3-15,-3 3 16,-6-11-1,9-8-15,6-20 16,-17-52 0,17 22-16,0 0 15,0 0-15</inkml:trace>
  <inkml:trace contextRef="#ctx0" brushRef="#br0" timeOffset="98934.3562">18593 579 0,'0'0'0,"0"0"16,45 59-1,-9 1-15,14 20 16,10-14-16,-60-66 16,0 0-1,0 0-15</inkml:trace>
  <inkml:trace contextRef="#ctx0" brushRef="#br0" timeOffset="100382.4103">15346 233 0,'0'0'0,"0"0"16,30 63-1,-15-23-15,0 23 16,-1-2 0,-2-2-16,-6 1 15,-3 7-15,0-4 16,-6 11-1,-9 0 1,-5 0-16,-7 0 16,-6-13-16,3-11 15,12-5 1,6-13-16,12-13 16,3-9-16,6-10 15,18-10 1,12-9-16,-1-5 15,13-5 1,5 5-16,10-5 16,2 0-1,1 5-15,-10 6 16,-11 2 0,-7 8-16,-8 0 15,-9 0-15,-9 3 16,0-6-1,-3-10 1,5-8-16,-20 29 16,0 0-16,0 0 15</inkml:trace>
  <inkml:trace contextRef="#ctx0" brushRef="#br0" timeOffset="100817.0353">16037 497 0,'0'0'16,"35"0"-16,16 8 15,5 0-15,-8 13 16,-3-5-1,-10 5 1,1 9-16,-9-9 16,-9 8-16,-6 0 15,-9-5 1,-15 5-16,-9 8 16,-18 16-16,-14 0 15,-7-3 1,1 0-16,5-13 15,15-5 1,21-6-16,30-10 16,24-13-1,27-6-15,35-10 16,42-11 0,38-5-16,-178 29 15,0 0-15,0 0 16</inkml:trace>
  <inkml:trace contextRef="#ctx0" brushRef="#br0" timeOffset="118139.3545">18415 1270 0,'0'0'0,"0"0"16,-72-5-16,13-3 15,-4 0 1,-5 0-16,5 3 16,-5 5-1,-1 5-15,-2 3 16,-1 8-16,-11 5 16,6 3-1,-4 5-15,1-8 16,-3 8-1,-10 0-15,4-5 16,12-3 0,5 8-16,10 0 15,-7 3-15,4 5 16,8-3 0,10 3-1,11 8-15,0-15 16,12 7-1,10-6-15,2-2 16,9 1-16,3-1 16,3 0-1,6 2-15,5 4 16,4 5-16,3 2 16,6-10-1,9 2-15,2-5 16,7-13-1,17 8-15,1-11 16,5-8-16,1-10 16,-1 5-1,13-5-15,5-3 16,-6-3 0,7-2-1,-7-3-15,3-2 16,7 7-16,-7-5 15,-9-5 1,-5 5-16,2-5 16,1 2-1,-7 1-15,-2-1 16,-4 4-16,-2 4 16,2-2-1,-2-3-15,2 3 16,-5-9-1,-6 1-15,-7-3 16,-5 11 0,-6-5-16,-9-1 15,-7 9-15,-5-4 16,0 6 0,-9 0-1,-6 1-15,-3-7 16,1 14-1,-1 0-15,-6-8 16,-6 0-16,-18 1 16,39 7-1,0 0-15,0 0 16</inkml:trace>
  <inkml:trace contextRef="#ctx0" brushRef="#br0" timeOffset="119502.8092">17325 3587 0,'0'53'15,"0"-53"1,0 0 0,0 106-16,-6-56 15,0-15 1,3-9-16,-3-18 15,9-18-15,0-35 16,-3 45 0,0 0-16,0 0 15</inkml:trace>
  <inkml:trace contextRef="#ctx0" brushRef="#br0" timeOffset="119765.3008">17602 3453 0,'0'0'15,"0"0"-15,83-11 16,-20 11 0,2 0-16,-8-5 15,-3 10-15,-13-2 16,-8 7 0,-15-2-16,-9 8 15,-9 0 1,-15-3-16,-3-5 15,-12 0-15,-8-8 16,-1-24 0,39 24-16,0 0 15,0 0 1</inkml:trace>
  <inkml:trace contextRef="#ctx0" brushRef="#br0" timeOffset="120053.5294">17614 3236 0,'0'0'0,"-15"50"15,-3 35-15,3 36 16,0 30 0,7-5-16,2-4 15,0-9 1,3-9-16,3-13 15,0-13-15,0-13 16,3-11 0,-3-27-16,-3-20 15,3-22 1,15-29-16,-15 24 16,0 0-1,0 0-15</inkml:trace>
  <inkml:trace contextRef="#ctx0" brushRef="#br0" timeOffset="120773.1567">18200 3140 0,'0'0'16,"0"0"-16,0 0 15,0 0-15,3 101 16,-12-40 0,-11 5-16,-4-8 15,0-2 1,3-14-16,9-8 16,6-10-1,9-13-15,18-9 16,15-7-1,11-8-15,7-8 16,8-3 0,1 3-16,2 5 15,-8-3-15,-15 6 16,-13 5 0,-11 16-16,-30 0 15,-32 29 1,-25 13-16,-20 22 15,-12 5-15,-6-3 16,11 0 0,13-19-16,24-12 15,20-17 1,24-10-16,33-21 16,26-11-1,34-19-15,17-10 16,15 0-1,-3-2-15,-5 2 16,-7 16 0,-12 15-16,-26 17 15,-25 5-15,-26 18 16,-23 6 0,-37 16-16,-9 15 15,-23 11 1,-9 6-16,-6-1 15,-3-10-15,11-13 16,22-19 0,26-19-16,45-18 15,0 0 1,0 0-16</inkml:trace>
  <inkml:trace contextRef="#ctx0" brushRef="#br0" timeOffset="120924.7485">18352 4035 0,'0'0'16,"0"0"0,36 84-16,-12 9 15,11 13-15,13 10 16,-48-116 0,0 0-16,0 0 15</inkml:trace>
  <inkml:trace contextRef="#ctx0" brushRef="#br0" timeOffset="158432.4731">16727 2146 0,'0'0'16,"39"2"-16,14-2 16,19 3-16,-4 2 15,-2-5 1,-4-5-16,4-3 15,5 0 1,24 3-16,4-6 16,-7 1-1,6-1-15,12 3 16,3 0-16,-9-2 16,1 7-1,-7-10-15,0 5 16,-6 5-1,-5 0-15,-13-5 16,-6 6 0,-5 2-16,-9 0 15,-7 0 1,-11 0-16,-9 8 16,-9-8-16,-1 5 15,-8-2 1,0-3-16,-9-3 15,6 0 1,-3 3-16,6 0 16,3 0-1,6-2-15,15 2 16,2 0-16,10 0 16,-3-6-1,-1 6-15,1-2 16,-3-6-1,-1 3-15,-11-3 16,-9 2 0,-3 4-16,12-6 15,-6-5 1,8 5-16,-29 8 16,0 0-16,0 0 15</inkml:trace>
  <inkml:trace contextRef="#ctx0" brushRef="#br0" timeOffset="159497.4144">16212 4931 0,'0'0'16,"0"0"-1,36 32-15,-9-8 16,8-3 0,7-8-16,9 3 15,20-8 1,18 0-16,7-5 16,14-9-16,21 6 15,3-13 1,-3 0-16,11 8 15,4-1 1,-3-1-16,6 4 16,-6 0-1,-15-2-15,3 2 16,0-2-16,0 2 16,0 6-1,6 0-15,-15-1 16,-12-4-1,6 4 1,-6-4-16,-15-9 16,-15 8-16,-8-10 15,-7 11 1,-11-6-16,-6 5 16,-19 3-16,-11-3 15,-15-2 1,-9 5-16,-9-3 15,-32-26 1,47 29-16,0 0 16,0 0-1</inkml:trace>
  <inkml:trace contextRef="#ctx0" brushRef="#br0" timeOffset="159965.9646">18546 4381 0,'0'0'16,"0"0"-1,-39 53-15,-6 5 16,-17 24-1,-13 14 1,-14 4-16,0-2 16,-9 2-16,-1-12 15,4-4 1,-3-15-16,-6-11 16,20-2-16,13-16 15,17-27 1,54-13-16,0 0 15,0 0 1</inkml:trace>
  <inkml:trace contextRef="#ctx0" brushRef="#br0" timeOffset="160216.2938">17962 4799 0,'0'0'0,"0"0"16,54 56 0,-18 7-16,8 6 15,1 10 1,-4 1-16,-8 4 16,-9 17-16,-9-8 15,6-17 1,-21-76-16,0 0 15,0 0 1</inkml:trace>
  <inkml:trace contextRef="#ctx0" brushRef="#br0" timeOffset="161965.0202">16727 241 0,'0'0'0,"-62"-37"16,-34-29-16,-26-3 16,-9 16-1,-12 37-15,-17 16 16,-22 0-1,-41 0-15,-9 0 16,-30 0-16,-12 0 16,-21 0-1,-11 11-15,-4 39 16,22 24 0,20 21-1,30 24-15,29 29 16,25 14-16,20 7 15,33 8 1,30 16-16,24-10 16,14 31-1,21 16-15,16 6 16,17 2-16,21 27 16,32-14-1,19-5-15,53-11 16,33-31-1,50-48-15,24-23 16,27-28-16,18-41 16,15-22-1,23-29-15,4-36 16,-15-28 0,-19-4-1,-20-19-15,-12-29 16,-29-14-16,-22-2 15,-35-37 1,-39 8-16,-33-6 16,-38-20-1,-27 2-15,-39-3 16,-33 3-16,-8 16 16,-19-5-1,-8 15-15,86 146 16,0 0-1,0 0-15</inkml:trace>
  <inkml:trace contextRef="#ctx0" brushRef="#br0" timeOffset="162851.2599">19197 362 0,'0'0'15,"-35"67"-15,-19 30 16,-11 44-1,5 7-15,4-3 16,-13 14-16,1 2 16,5 6-1,13-3-15,8 5 16,6 17 0,15 12-16,9 3 15,18 19 1,24-6-1,27 8-15,35 6 16,24-35-16,42-24 16,32-18-1,19-37-15,8-32 16,18-45-16,-3-29 16,9-24-1,-21-21-15,-14-21 16,-22-32-1,-17-19-15,-27-15 16,-18 0 0,-15-27-16,-18 11 15,-8-17-15,-4-12 16,-5-5 0,-19-20-16,-11 9 15,-27 0 1,-21 2-16,6 183 15,0 0 1,0 0-16</inkml:trace>
  <inkml:trace contextRef="#ctx0" brushRef="#br0" timeOffset="165636.1548">16257 5508 0,'0'0'16,"0"0"-1,0 0-15,0 50 16,-6-44-1,9 4-15,3-7 16,12-3 0,11 0-16,19-8 15,29 3 1,7-6-16,11-2 16,3 2-16,24-2 15,9-5 1,0 7-16,9 0 15,0-4 1,3 7-16,0-3 16,8 8-1,-2 11-15,0 0 16,-15 3-16,-9 2 16,-9 0-1,3 3-15,-12 0 16,-3-8-1,-5-8 1,5 5-16,-9 1 16,-3-1-16,-8-5 15,-7 10 1,-6 1-16,-11-6 16,-18-2-16,-4-3 15,-11 0 1,-9 3-16,-6-3 15,-12 0 1,-3 2-16,0-2 16,-3-2-1,-3 4-15,-3-4 16,3 4-16,3-4 16,0 2-1,-3-3-15,6 3 16,0-3-1,3 3-15,-3 0 16,1 0 0,2-5-16,-3 2 15,3 6 1,0 2-16,3-15 16,-3 10-16,0 0 15,0 0 1,0 0-16,0 0 15,0 0 1,0 0-16,0 0 16,0 0-1,0 0-15,0 0 16,0 0-16,0 0 16,0 0-1,0 0-15,0 0 16,0 0-1,0 0 1,0 0-16,0 0 16,0 0-16,0 0 15,0 0 1</inkml:trace>
  <inkml:trace contextRef="#ctx0" brushRef="#br0" timeOffset="168201.9554">19781 5683 0,'0'0'0,"0"0"16,-78 50-16,-2-34 15,-21-13 1,17 12-16,7-4 15,0 8 1,-7-9-16,-11-2 16,0-3-1,12 6-15,8-3 16,-17 0 0,-9-8-16,2 2 15,10 1-15,-3 0 16,3 5-1,-1-14-15,10 9 16,12 0 0,5-3-16,6-6 15,-5 4-15,-12 2 16,5-8 0,-2-3-1,2 14-15,1 2 16,-7 3-16,-2 0 15,6-3 1,2 6-16,-2-1 16,2-10-1,4 8-15,5-16 16,13 1 0,14-7-16,9-15 15,24 29-15,0 0 16,0 0-1</inkml:trace>
  <inkml:trace contextRef="#ctx0" brushRef="#br0" timeOffset="168571.9666">17421 5664 0,'0'0'0,"-72"24"16,-35 21-1,-30 13-15,12-5 16,18-5-16,9-6 16,8-13-1,22-5-15,23-11 16,24 0-1,21-5-15,21 3 16,18-3 0,20 0-16,13-3 15,5 8-15,-2 1 16,14-4 0,15 6-16,-104-16 15,0 0 1,0 0-16</inkml:trace>
  <inkml:trace contextRef="#ctx0" brushRef="#br0" timeOffset="176927.3371">5878 10212 0,'27'24'16,"-27"-24"0,0 0-1,39 3-15,0 2 16,8-5-1,10-3-15,2 6 16,1-3-16,-7 0 16,4 2-1,5-2-15,16 0 16,2 3 0,1-6-16,-1-10 15,6 5 1,3 0-16,4 6 15,-13-4-15,-11 4 16,-4 2 0,3 0-1,7 5-15,-1 3 16,-8 3-16,-7 2 16,-5 5-1,5-2-15,4 0 16,-4-3-1,1 3 1,-3-11-16,-1-7 16,4-14-16,11-3 15,6-4 1,1-4-16,-13-5 16,4 11-16,-1 5 15,-2 3 1,2 16-16,-5 2 15,-7 11 1,-8-3-16,-10 8 16,-2 1-16,0-9 15,0 5 1,2-5-16,1-2 16,3-3-1,-4 0-15,1 3 16,-6-9-1,0 1-15,-4-3 16,13 8 0,12 0-16,17-3 15,9-2 1,39-3-16,-119 0 16,0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09:33.1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9167 3966 0,'12'2'16,"-12"-2"-16,48 35 15,2 12 1,7 1-16,-1-6 16,-2-2-1,-3-11-15,2-5 16,28-16-1,20-3-15,9-21 16,18-18-16,6-11 16,0 3-1,-6 7-15,3 6 16,-9 16 0,-18 5-16,-18 11 15,-8 15 1,-16 14-16,-2 10 15,-13 3 1,-2 0-16,-12-2 16,-7-4-16,4-2 15,12-2 1,5-12-16,10-7 16,2-8-1,13 0-15,-1-10 16,13-9-16,8 6 15,6-6 1,-3-5-16,10 8 16,14 0-1,-9 0-15,6 0 16,0-5 0,-3 5-16,-6 3 15,-12 2 1,-2 9-16,-1 7 15,-9 5 1,-11 6-16,-10 11 16,-17 4-1,-1 4-15,1-1 16,0 0-16,-1-10 16,10-8-1,0-14-15,5-12 16,16-6-16,2-19 15,0 6 1,-2 0-16,-7 3 16,4-6-1,-1 0-15,6 11 16,-5-3 0,5-3-16,-2 1 15,11-3-15,6-9 16,-3-4-1,-14-6 1,-4 1-16,-2-17 16,-1-2-16,-8-11 15,-7-10 1,-5 7-16,-12 4 16,-10-14-1,-5-8-15,-6-6 16,-9 1-16,-3 8 15,-6-3 1,-3-5-16,-12-9 16,-5 15-1,-7-4-15,0 8 16,-15-7 0,-11 10-16,-16-6 15,-8 6 1,-3-5-16,-16 2 15,-23-2-15,-17 8 16,-28 2 0,-21 11-16,-20-8 15,0 21 1,-19 3-16,-11 15 16,-24 11-1,12 8-15,-6 9 16,9 9-1,0 14-15,-3 18 16,6 4-16,9 22 16,15 14-1,12 6-15,14 10 16,1 18 0,17 32-16,12 11 15,16 16 1,29 10-16,20 16 15,25 27 1,11 18-16,31 5 16,38-5-16,38-15 15,37-12 1,38-15-16,41-3 16,-160-193-1,0 0-15,0 0 16</inkml:trace>
  <inkml:trace contextRef="#ctx0" brushRef="#br0" timeOffset="18265.7388">5486 15419 0,'-3'26'15,"3"-26"1,0 0 0,0 0-16,20 50 15,-14-26 1,0-3-16,0 3 16,-3 0-1,3 0-15,3-3 16,-3 3-16,3-6 15,6 3 1,-6-2 0,9-1-16,2 4 15,1-6-15,0 2 16,0-2 0,6-6-16,-3 1 15,2-3-15,1-16 16,0-3-1,-3-7-15,-3-3 16,-4-3 0,1 0-16,-6-5 15,6 3 1,-6-1-16,3 3 16,3 1-1,0 1-15,-1 9 16,-2 3-16,3-1 15,0 14 1,0 2 0,3-2-16,0 10 15,-7 0-15,4 8 16,0-8 0,0 6-16,0-6 15,0-2-15,0 5 16,-4-8-1,1-11-15,0-2 16,0-9 0,0-9-16,0-4 15,-3-13 1,6 1-16,2-1 16,1 6-1,3 10-15,0 11 16,0 5-16,2 13 15,1 6 1,6 7-16,0 9 16,2 2-1,-5-3-15,-3-2 16,-3 0 0,3-11-16,2-13 15,-2-13-15,6-8 16,6-14-1,-4-5-15,4 1 16,-3 2 0,-4 10-16,-5 14 15,0 13 1,-3 13-16,-6 11 16,0 8-1,-4 5-15,4 0 16,0-3-16,0-10 15,3 0 1,6-13-16,-1-6 16,-5-10-1,3-11-15,-3-6 16,-3 1 0,3 3-16,2 2 15,-5 8-15,0 3 16,0 10-1,6 6-15,-3 7 16,-4 3 0,1-2-16,3 2 15,-3 0 1,12-8-16,0 1 16,5-4-1,4-5-15,3-5 16,-1-7-16,4-4 15,-6-8 1,-1-4-16,-5-7 16,3-12-1,2-5-15,1-14 16,3-3 0,-3 1-16,-1-3 15,-2-3-15,-6-3 16,-4 1-1,-2-6-15,-3 8 16,-12 9 0,-3 1-16,-6 9 15,-3 5 1,-9-3-16,0 1 16,0-3-1,-3-1-15,-5 1 16,-7 0-16,-6-3 15,-9-5 1,1-3-16,-10 0 16,-2 3-1,2 2-15,0 6 16,-2 2 0,-1 9-16,-14-4 15,-7 4 1,1 4-16,0-2 15,-1 5-15,4 6 16,-13 2 0,-5 3-16,6-3 15,5 8-15,-5-2 16,-3 15 0,-4 1-1,4 7-15,3 8 16,-4 8-16,-11 11 15,6 0 1,9 10-16,-4 16 16,-8 6-1,3 2-15,8 0 16,19 0 0,0 0-16,2 14 15,-2 10-15,8-6 16,3-2-1,19-2-15,8-4 16,9 4 0,12-4-16,9-4 15,9-6 1,6-2-16,9-1 16,5 1-1,7-1-15,9-5 16,8-7-16,1-1 15,8-8 1,-5 0 0,-4-2-16,1 2 15,5-2-15,-2-3 16,5-2 0,7-6-16,-7-3 15,-2-2-15,20-3 16,18-10-1</inkml:trace>
  <inkml:trace contextRef="#ctx0" brushRef="#br0" timeOffset="37059.0824">3444 587 0,'-6'93'16,"6"-93"-16,0 0 16,15 103-1,-6-26-15,3-6 16,5-18-16,4-8 16,3-10-1,3-12-15,3-7 16,2-18-1,10-17-15,9-13 16,-4-10 0,13-11-16,-7-13 15,10-3 1,11 3-16,4 8 16,-4 0-1,-6-1-15,4 6 16,-16 1-16,-17 1 15,-6 9 1,-33 42-16,0 0 16,0 0-1</inkml:trace>
  <inkml:trace contextRef="#ctx0" brushRef="#br0" timeOffset="37769.2275">4075 437 0,'0'0'0,"0"0"16,0 0-1,-33 68-15,30-15 16,3 13 0,9 8-16,0 14 15,-6-1 1,-6-5-16,-15-8 16,-15 6-1,-14 2-15,-16-14 16,-2 4-16,-1-19 15,4-3 1,8-13-16,15-21 16,25-11-1,31-10-15,22-24 16,24-22 0,5-25-16,21-6 15,10 0-15,-7 5 16,-15 21-1,-26 14-15,-13 26 16,-20 19 0,-36 34-16,-32 37 15,-25 27 1,-5 2-16,-6 16 16,5-3-16,13-21 15,20-21 1,28-47-16,23-27 15,35-64 1,22-15-16,-4 5 16,10 0-1,2 21-15,-5 24 16,-4 24 0,-17 18-16,-9 8 15,-1 16-15,-17 0 16,0 0-1,0 8 1,-6-24-16,-3-5 16,3-3-16,-3-13 15,0-18 1,0-11-16,-9-24 16,-18-21-16,-36-16 15,57 90 1,0 0-16,0 0 15</inkml:trace>
  <inkml:trace contextRef="#ctx0" brushRef="#br0" timeOffset="38329.3339">3060 1146 0,'0'0'0,"0"0"16,33 74-1,2-21-15,10 5 16,14-19 0,-11-4-16,-9-11 15,-7 5 1,-11 8-16,-9 5 16,-15 11-16,-9 13 15,-14 14 1,-13-4-16,-3 4 15,-5-6 1,14-16-16,-3-18 16,12-19-1,9-16-15,18-26 16,15-14 0,21-4-16,18 2 15,2-6-15,12 20 16,7 15-1,17 24-15,6 5 16,-3 24 0,-5 5-16,-10-5 15,18 8 1,12-11-16,3-15 16,15-14-16,18-21 15,9-29 1,15-24-16,-7-18 15,1-11 1,-6-21-16,-10-6 16,-151 117-1,0 0-15,0 0 16</inkml:trace>
  <inkml:trace contextRef="#ctx0" brushRef="#br0" timeOffset="39068.3576">4914 1087 0,'0'0'0,"45"-37"16,32-8-16,27-18 16,6 2-16,-20 0 15,-25 11 1,-23 8-16,-18 10 15,-24 3 1,-27 8-16,27 21 16,0 0-16,0 0 15</inkml:trace>
  <inkml:trace contextRef="#ctx0" brushRef="#br0" timeOffset="39443.6931">5143 653 0,'0'0'15,"0"0"-15,63 117 16,-10 7 0,7 11-16,-10 19 15,-8 7 1,-3 11-16,-9-11 16,-16-5-16,-8-23 15,-9-30 1,-11-26-16,-10-22 15,-12-26 1,-9-26-16,-5-27 16,-7-21-1,4-21-15,14-16 16,24-21 0,27-19-16,27-13 15,14-13-15,4-13 16,11-1-1,4-7-15,5 13 16,-77 156 0,0 0-16,0 0 15</inkml:trace>
  <inkml:trace contextRef="#ctx0" brushRef="#br0" timeOffset="39717.959">5661 399 0,'0'0'0,"57"-34"15,17 2 1,12 3-16,1 13 16,-13 6-1,-8 15-15,-19 3 16,-17 13-16,-30 16 16,-24 13-1,-32 19-15,-28 27 16,-23 23-1,-21 5 1,3-13-16,15-8 16,15-23-16,23-35 15,72-45 1,0 0-16,0 0 16</inkml:trace>
  <inkml:trace contextRef="#ctx0" brushRef="#br0" timeOffset="39943.3564">5661 844 0,'0'0'16,"60"-13"-16,20 18 16,18 11-1,12-3-15,-8 3 16,-16 5-16,-12-10 16,-20-1-1,-21 1-15,-22 2 16,-28 8-1,-37 16-15,-14 22 16,68-59 0,0 0-16,0 0 15</inkml:trace>
  <inkml:trace contextRef="#ctx0" brushRef="#br0" timeOffset="40148.8101">5736 1442 0,'0'0'0,"0"0"15,65-29 1,-8 0-16,14 0 16,-3-3-1,-5 11-15,-18-1 16,-13 15 0,-17 12-16,-27 19 15,-9 42-15,21-66 16,0 0-1,0 0-15</inkml:trace>
  <inkml:trace contextRef="#ctx0" brushRef="#br0" timeOffset="40409.1111">5694 1892 0,'0'0'16,"0"0"-16,68-24 16,-8 5-1,11-12-15,13-7 16,2-6-16,-9 6 15,-8-4 1,-16 5-16,-11 0 16,-12 8-1,-15 5-15,-9 6 16,-6 7-16,-9 6 16,-12 5-1,0 5-15,-6-5 16,27 0-1,0 0-15,0 0 16</inkml:trace>
  <inkml:trace contextRef="#ctx0" brushRef="#br0" timeOffset="41618.8476">5426 333 0,'0'0'0,"0"0"15,0 0 1,113-37-16,-36-82 15,-41 35 1,-9 39-16,-12 21 16,3 16-1,-3 8-15,-4 8 16,-2 24-16,0 13 16,6 10-1,-3-7-15,6-6 16,0-10-1,9-19-15,8-42 16,10-24 0,3-13-16,5 8 15,-2 18 1,-7 6-16,-8 23 16,-9 11-16,-18 0 15,-21 0 1,-18 0-16,-20 24 15,-13 29 1,-11 13-16,-16 16 16,-29 21-1,-18 21-15,1 1 16,5 7-16,14-18 16,25-11-1,30-21-15,38-26 16,39-33-1,41-39 1,25-34-16,26-40 16,39-21-16,0-13 15,-7-1 1,-20 20-16,-17 17 16,-22 35-16,-26 24 15,-28 24 1,-35 42-16,-35 34 15,-28 27 1,-38 40-16,-36 21 16,-14 31-1,-19 1-15,4-11 16,32-14-16,15-26 16,35-34-1,40-48-15</inkml:trace>
  <inkml:trace contextRef="#ctx0" brushRef="#br0" timeOffset="41859.2074">5849 849 0,'0'0'15,"74"3"-15,33 18 16,6 0-16,-20 8 15,-22-5 1,-14-3-16,-16 3 16,-20-8-1,-27 21-15,-24 8 16,30-45-16,0 0 16,0 0-1</inkml:trace>
  <inkml:trace contextRef="#ctx0" brushRef="#br0" timeOffset="42079.2344">5682 1484 0,'0'0'15,"54"-21"1,23 0-16,24-8 16,15-3-16,-18 6 15,-14-4 1,-25 15-16,-20 15 15,-33 15 1,-36 36-16,-35 28 16,65-79-1,0 0-15,0 0 16</inkml:trace>
  <inkml:trace contextRef="#ctx0" brushRef="#br0" timeOffset="42292.5955">5497 2222 0,'0'0'0,"0"0"16,93-26-1,14-11-15,6-16 16,15-13 0,0 5-16,-15 3 15,-18-6 1,-17 17-16,-25 2 16,-32 16-16,-27-9 15,-39 4 1,-26-11-16,71 45 15,0 0 1,0 0-16</inkml:trace>
  <inkml:trace contextRef="#ctx0" brushRef="#br0" timeOffset="42444.1896">5667 1220 0,'0'0'0,"0"0"15,21 53-15,3 18 16,5 59-1,4 36 1,9 49-16,-3 31 16,5 34-16,31 80 15</inkml:trace>
  <inkml:trace contextRef="#ctx0" brushRef="#br0" timeOffset="46308.2195">8134 7479 0,'0'0'0,"0"0"16,0 0-16,51 21 15,-24-18 1,-6 0-16,-1-9 15,4-2 1,-6 0-16,6 3 16,-3-3-1,6 0-15,2 0 16,1 8 0,3-2-16,0 2 15,5 5-15,4 3 16,-6-3-1,-1 1-15,-2-4 16,-3 3 0,3-7-1,8-1-15,-2 3 16,6-2-16,2-1 16,1-5-1,-3 0-15,2-3 16,-8-7-16,-3 2 15,-4-5 1,-5-3 0,-6 3-16,0 5 15,-6 0-15,-3-5 16,-1-3 0,7-10-16,18-17 15,24-25 1,14-51-16,36-32 15,36-13-15,-146 172 16,0 0 0,0 0-16</inkml:trace>
  <inkml:trace contextRef="#ctx0" brushRef="#br0" timeOffset="51400.7456">8608 8828 0,'41'3'16,"-41"-3"-1,0 0-15,0 0 16,48 53 0,-36-35-16,3 4 15,-3-1-15,0-8 16,-1 0-1,4 6-15,-3-9 16,0 4 0,3-1-16,0 0 15,0-2 1,3-3-16,2 2 16,-5-2-1,0-5-15,0-1 16,0-2-1,-3-8-15,3 6 16,0-14-16,6-5 16,-4-14-1,7-7-15,6-16 16,15-14 0,32-20-16,9-11 15,12-11-15,19-8 16,28-7-1,19-22 1</inkml:trace>
  <inkml:trace contextRef="#ctx0" brushRef="#br0" timeOffset="54924.8148">7875 10336 0,'0'0'0,"0"0"16,0 0 0,0 0-16,0 0 15,42 64 1,-30-54-16,-3 4 15,3 4 1,-3-5-16,3 6 16,3 0-1,-3-1-15,5 1 16,1 2-16,0 0 16,3-13-1,3 5-15,-3-8 16,-1-7-1,-2-6-15,0-13 16,3-9 0,0-9-16,3-6 15,5-11 1,25-20-16,23-30 16,33-19-1,27-23-15,27-16 16,27-13-16,8-6 15,-199 183 1,0 0-16,0 0 16</inkml:trace>
  <inkml:trace contextRef="#ctx0" brushRef="#br0" timeOffset="69717.5846">5486 13961 0,'0'0'16,"-30"61"-1,-3 47-15,0 25 16,6 15-1,16 2-15,5 4 16,12-11 0,11 5-16,19-3 15,3-4 1,17-12-16,25-7 16,20-8-16,6-8 15,12-14 1,24-10-16,-6-10 15,9-14 1,23-11-16,-2-10 16,24-13-1,-13-13-15,4-11 16,-4-16-16,-8-10 16,11-19-1,-20-27-15,-9-20 16,-9-14-1,-24-13 1,-27-30-16,-14-7 16,-19-8-16,-17-2 15,-15-4 1,-22-4-16,-13-17 16,-13 3-16,-18-2 15,-12 7 1,-5 14-16,-7 2 15,-2 11 1,-10 6-16,-17 17 16,-12 22-1,3 19-15,-6 31 16,-15 16-16,-18 29 16,3 29-1,-18 27-15,6 26 16,3 24-1,-2 26-15,11 19 16,21 13 0,17 3-16,25 0 15,74-151 1,0 0-16,0 0 16</inkml:trace>
  <inkml:trace contextRef="#ctx0" brushRef="#br0" timeOffset="81275.1467">2822 12252 0,'-9'45'15,"9"-45"-15,0 0 16,0 0-1,0 0-15,35 34 16,-14-21 0,-6-2-16,3-3 15,-6 3 1,0-1-16,-3 6 16,3-3-1,-6 3-15,0-3 16,-3 3-1,8 0-15,-8-3 16,0-2-16,3-3 16,-3 0-1,3-3-15,0 3 16,3-8 0,0-3-16,3-10 15,3-8 1,9-8-16,0-8 15,8-3 1,4 11-16,0-8 16,-4 11-1,1 7-15,0 3 16,-9 8-16,6 3 16,-7 13-1,4 2-15,-12 1 16,3 2-16,0 3 15,-6 0 1,-3 0-16,-1-6 16,1 4-1,3-4-15,-3-7 16,0-8 0,6-1-16,9-4 15,0-1 1,5-2-16,-2 0 15,3 7 1,0 4-16,2 2 16,-2 8-1,-6 2-15,0 3 16,-3 3-16,-3 6 16,-4-4-1,-2 1-15,3-4 16,0-1-16,12-6 15,-3-11 1,5-16-16,19-12 16,-6-4-1,8-4-15,-5 7 16,3 3 0,-10 8-16,-5 7 15,-9 12 1,0 4-16,-1 12 15,-2 1 1,3 4-16,-3 7 16,3-2-1,3 0-15,2-5 16,4-4-16,0-9 16,0-6-1,2-6-15,-2-7 16,0-3-1,-1-2-15,7-3 16,0 2-16,14 6 16,-8 5-1,6 5-15,-4 3 16,-5 8 0,-3-5-1,-4 8-15,-2 4 0,6 1 16,-3 3-1,2 5 1,-5-3-16,9 3 16,-7-6-1,4-7-15,-3-6 16,-1-5-16,10-5 16,3-11-1,8-8-15,7 0 16,-1-2-16,4-3 15,-10 0 1,7-1-16,2 7 16,4 1-1,2 7-15,1 9 16,-16-4 0,7 10-16,-4-3 15,-2 3 1,-4 5-16,1 3 15,-4 3 1,-5-3-16,-9 5 16,-3-5-1,-4-5-15,1 2 16,0-2-16,3-3 16,5-3-1,1 3-15,0-8 16,-4 3-1,1-3-15,-6-3 16,-3 3-16,-4-5 16,-2-3-1,3-2-15,0 4 16,3 1 0,-3-3-16,-4 6 15,1 2-15,0 2 16,-3 4-1,0 7 1,0-5-16,-4 0 16,1 5-1,0 3-15,3-2 16,0 7-16,-6-11 16,-3 1-1,6 2-15,3-5 16,11 6-1,10-12-15</inkml:trace>
  <inkml:trace contextRef="#ctx0" brushRef="#br0" timeOffset="86018.1872">22096 12903 0,'0'0'16,"0"0"0,0 0-16,0 0 15,-50-64 1,35 51-16,-3 0 16,-3 2-16,-6 6 15,1 0 1,-4-1-16,0 1 15,-6 2 1,1 3-16,-10 3 16,0 2-1,-2 6-15,11-1 16,0 4-16,1 2 16,2 2-1,0-2-15,6 5 16,1-2-1,-7 7-15,0 3 16,3 8 0,-2 0-16,-4-2 15,3 2 1,0-6-16,10 4 16,2-6-16,9 5 15,6-5 1,3-10-16,3 5 15,12 2 1,-6 1-16,12-1 16,-7 1-1,7 2-15,3-3 16,-3 3-16,3-5 16,0 5-1,8 3-15,7 2 16,3-2-1,-3-6-15,11 1 16,-2-6 0,8-13-16,4 0 15,11 3 1,7-11-16,-1-6 16,-2-4-16,-7-6 15,-5-8 1,2 3-16,4 0 15,-4-3 1,-5-3-16,-13 9 16,-11-6-1,-9 6-15,-12-1 16,0-7-16,-12-1 16,-3-13-1,-6-10-15,0-11 16,-6-2-1,0-3 1,-3 7-16,3-1 16,-2 1-16,-4 7 15,-12-7 1,-12 9-16,-20-3 16,-16 11-16,-14 10 15,95 32 1,0 0-16,0 0 15</inkml:trace>
  <inkml:trace contextRef="#ctx0" brushRef="#br0" timeOffset="95662.7088">22153 12765 0,'0'0'16,"0"0"-16,0 0 15,0 0-15,-33 53 16,18-32 0,-6-5-16,1 8 15,-7 2 1,9 6-16,-6 0 15,0 5 1,-5 0 0,5 0-16,-6 3 15,-3-1-15,0-4 16,1-1 0,-13-7-16,-3-4 15,4 6-15,8 3 16,0 3-1,1-9-15,5 3 16,0-2 0,0 2-16,1 0 15,5-5-15,3-9 16,12 1 0,0-13-1,3-11-15,9-37 16,18-3-16,-21 48 15,0 0 1,0 0-16</inkml:trace>
  <inkml:trace contextRef="#ctx0" brushRef="#br0" timeOffset="95974.8746">21555 12794 0,'0'0'0,"0"0"15,0 0-15,0 0 16,26 66 0,-14-34-1,-3 13-15,9 0 16,0 5-16,6 6 15,0 2 1,8 0-16,16 11 16,6-3-1,-1 0-15,-53-66 16,0 0-16,0 0 16</inkml:trace>
  <inkml:trace contextRef="#ctx0" brushRef="#br0" timeOffset="97858.3745">21635 14670 0,'0'0'0,"0"0"16,-3 58-16,3-10 15,6 10 1,3 3-16,6-3 15,0 6 1,5-6-16,1-16 16,9-8-16,-6-39 15,3-16 1,-27 21-16,0 0 16,0 0-1</inkml:trace>
  <inkml:trace contextRef="#ctx0" brushRef="#br0" timeOffset="98208.1158">21906 14686 0,'0'0'0,"39"-21"16,29-24-16,21-6 15,7 1 1,-7 8-16,-9 5 15,-11 2 1,-10 12-16,-14 9 16,-15 9-1,-19 13-15,-5 10 16,-9 14-16,-11 13 16,-13 8-1,-3 5-15,-3 1 16,-5-12-1,2-7 1,-3-24-16,6-30 16,-17-12-16,50 26 15,0 0 1,0 0-16</inkml:trace>
  <inkml:trace contextRef="#ctx0" brushRef="#br0" timeOffset="98893.6553">22058 14755 0,'0'0'0,"0"0"16,-54 58 0,33-16-16,9-5 15,18-10 1,18-22-16,15-18 16,14-19-1,10-8-15,11-2 16,7 0-1,-25 7-15,-14 25 16,-24 12 0,-24 11-16,-21 25 15,-21 6 1,-23 12-16,-4 10 16,7-8-16,14-18 15,19 2 1,20-18-16,21-13 15,27-11 1,20-5-16,13-11 16,-1 2-1,1 6-15,-10 3 16,-14 10-16,-18 9 16,-18 15-1,-15 5-15,-21 16 16,-18 11-1,1-2-15,-22-4 16,10-10 0,8-21-16,18-27 15,18-31 1,15-27-16,6-18 16,6 2-16,9 21 15,-3 17 1,12 39-16,-9 34 15,-1 8-15,-2 1 16,0 10 0,6 0-1,3-9-15,2-12 16,1-16-16,9-21 16,-6-32-1,-33 37-15,0 0 16,0 0-1</inkml:trace>
  <inkml:trace contextRef="#ctx0" brushRef="#br0" timeOffset="99193.8517">21442 15138 0,'0'0'15,"0"0"1,-9 53-16,15-3 15,11 9 1,16 1-16,12 7 16,14-9-1,10-3-15,14-2 16,12-13-16,15-24 16,15-14-1,27-28-15,3-14 16,15-28-1,-10-30-15,1-43 16,-161 141 0,0 0-16,0 0 15</inkml:trace>
  <inkml:trace contextRef="#ctx0" brushRef="#br0" timeOffset="99417.2637">22695 14628 0,'0'0'16,"0"0"-16,53-6 16,7 12-16,26-6 15,9 0 1,3-11-16,1-2 16,-4-11-1,-6 3-15,-14-14 16,-31-17-1,-44 52 1,0 0-16,0 0 0</inkml:trace>
  <inkml:trace contextRef="#ctx0" brushRef="#br0" timeOffset="99689.5381">23081 14548 0,'0'0'16,"0"0"-16,-44 90 15,20-21 1,3 0-16,6-8 16,9-14-1,12-18-15,6-5 16,9-11-16,15-5 16,17-10-1,4-9-15,-1-2 16,-2 0-1,0 2 1,-16-2-16,-38 13 16,0 0-16,0 0 15</inkml:trace>
  <inkml:trace contextRef="#ctx0" brushRef="#br0" timeOffset="100096.4482">22930 15352 0,'0'0'16,"0"0"-16,80 14 16,-6-12-16,13-23 15,5-18 1,-6-12-16,-14-20 16,-13-9-1,-26 6-15,-39-10 16,-24 2-1,1 55-15,-37-10 16,1 27 0,2 23-16,10 13 15,8 9 1,18 18-16,12 23 16,9 17-16,12 15 15,3 22 1,-3 10-16,12 8 15,-12-29 1,6-34-16,-6-48 16,12-69-1,20-65-15,-38 97 16,0 0-16,0 0 16</inkml:trace>
  <inkml:trace contextRef="#ctx0" brushRef="#br0" timeOffset="101017.8904">23540 14551 0,'0'0'0,"0"0"16,44-64-1,-2 27 1,21 11-16,11 15 16,-5 3-16,-7 16 15,-14 8 1,-13 8-16,-17 10 15,-15 9-15,-15-6 16,-26-3 0,-16-2-1,-17-6-15,-7-4 16,-2-7-16,14 4 16,4-14-1,-10-13-15,19 3 16,17 5-1,24 34 1,15 3-16,15 11 0,6-6 16,15-13-1,11-15-15,16-14 16,14-3 0,9-13-16,7-8 15,-7-5 1,-3 0-16,-14 3 15,-13 2 1,-11 5-16,-19 6 16,-17 5-16,-29 8 15,-25 8 1,-47-18-16,8 55 16,-5-1-1,0 17-15,-10 8 16,16 3-1,17 10-15,16-6 16,20-7 0,12-3-16,15 6 15,12-14 1,12-13-16,9-19 16,5-15-16,13-24 15,-6-35 1,-10-29-16,7-26 15,-3-5 1,-1-6-16,-38 114 16,0 0-16,110-196 15,-74 133 1,-6 26-16,-12 18 16,-12 30-1,-9 20-15,-3 28 16,0 17-1,-3 28-15,-3 28 16,-3 29 0,-3 19-16,3 0 15,9-11 1,3-5-16,15-37 16,-12-37-16,12-47 15,-12-43 1,0 0-16,0 0 15</inkml:trace>
  <inkml:trace contextRef="#ctx0" brushRef="#br0" timeOffset="101270.2217">23709 15162 0,'0'0'15,"0"0"-15,0 0 16,54-8 0,-21 5-16,3 3 15,-4 8-15,-5-10 16,-9 10 0,-21 0-16,-21-27 15,24 19 1,0 0-16,0 0 15</inkml:trace>
  <inkml:trace contextRef="#ctx0" brushRef="#br0" timeOffset="101547.4753">23626 15413 0,'0'0'0,"0"0"15,0 0 1,45 14-16,-12-20 16,14 1-1,-11 5-15,-6 3 16,-13-1-1,-22 14-15,-19 11 16,-12-9 0,-12 9-16,-2-4 15,8 6 1,12-13-16,7-8 16,20 0-16,20-2 15,16-20 1,27-10-16,26-15 15,-86 39 1,0 0-16,0 0 16</inkml:trace>
  <inkml:trace contextRef="#ctx0" brushRef="#br0" timeOffset="108030.2055">23177 12210 0,'18'21'15,"-18"-21"-15,0 0 16,23 61 0,-8-6-16,0 3 15,3 11 1,3 0-16,-3-8 16,3-19-1,-4-18-15,1-37 16,-12-30-1,0-33-15,-3-33 16,6 9-16,18 15 16,23 13-1,22 17-15,5 2 16,16 19 0,11 7-16,-9 11 15,-15 19 1,1 13-16,-7 5 15,-5 8 1,-7 16-16,-14-3 16,-16 9-1,-23-4-15,-21-12 16,-26 4-16,-28-12 16,-11-11-1,-6-22-15,-22-41 16,105 47-16,0 0 15,0 0 1</inkml:trace>
  <inkml:trace contextRef="#ctx0" brushRef="#br0" timeOffset="108260.5891">23885 11948 0,'0'0'0,"0"0"15,12 63-15,-12 16 16,-6 33-1,-6 17 1,-3 35-16,0 6 16,-2 12-1,8-13-15,9 6 16,-3-6-16,6-31 16,-6-69-1,3-69-15,0 0 16,0 0-16</inkml:trace>
  <inkml:trace contextRef="#ctx0" brushRef="#br0" timeOffset="109100.8007">24460 11659 0,'0'0'16,"0"0"-16,50 82 16,-17-5-1,0 10-15,-10 1 16,-11-12-16,-6-15 16,0-24-1,-3-16-15,-3-21 16,-3-16-1,0-13-15,12-5 16,18 0-16,6 4 16,8 1-1,4 0-15,3 5 16,-7 14 0,-11 5-16,-6 7 15,-15 11 1,-15 6-16,-15 26 15,-18 13 1,-20 6-16,-19 4 16,-8 1-1,6-5-15,17-3 16,22-16-16,32-11 16,24-5-1,29-10-15,25-6 16,14-3-16,0-2 15,-2-5 1,-13-3-16,-14 11 16,-19 2-1,-20 8-15,-24 13 16,-23 9 0,-13 7-1,-23 11-15,-31 8 16,-8 2-16,0-5 15,15-21 1,17-11-16,22-12 16,35-14-1,33-19-15,23-10 16,34-6-16,20 6 16,12 19-1,3 4-15,-11 9 16,-4 2-16,-6 11 15,-11 5 1,-13 3-16,-8-3 16,-4 8-1,19 8-15,-69-45 16,0 0 0,0 0-16</inkml:trace>
  <inkml:trace contextRef="#ctx0" brushRef="#br0" timeOffset="112406.7738">18263 7659 0,'0'0'15,"-72"-5"1,-47-11-16,-24-8 16,-8 3-16,5 8 15,12 2 1,-3 6-16,3 15 15,3 4 1,3 12 0,6 11-16,9 8 15,12 8-15,0 3 16,-1-4 0,7 9-16,3 3 15,0 2-15,-1 8 16,-5 3-1,3-6-15,3-2 16,2 10 0,19-5-16,5 6 15,7 7 1,8-2-16,-5 2 16,8 6-1,-2 5-15,-4-3 16,3 16-16,-2 16 15,2-3 1,4-2 0,5 5-16,18 8 15,0-13-15,9 5 16,9 7 0,9-4-16,3-3 15,6 5-15,3 1 16,9-6-1,6 15-15,11-12 16,16-3 0,0 0-16,8-3 15,15-2 1,4 5-16,2 3 16,0-16-1,13 13-15,11 2 16,6-10-16,6 3 15,9 5 1,-3-13 0,0-9-16,15 4 15,5 5-15,7-11 16,3-11 0,0 1-16,5 5 15,13-11-15,11-2 16,-5-6-1,8-10-15,-2-5 16,-3-6 0,8 0-16,-6-16 15,4-5 1,-9-5-16,-10-5 16,-2-12-1,-12-4-15,5-6 16,-5-2-16,-6-8 15,-6-9 1,-12 4-16,-12-11 16,9 0-1,-12-3-15,-15-3 16,-9-4 0,0 4-16,-17-7 15,-10 2-15,-17-2 16,-10-9-1,-11 6-15,-9-3 16,-9-2 0,-3 5-16,-6 8 15,-6 8-15,3 8 16,-15-1 0,3 6-1,-3 1-15,0 4 16,15 3-16,0 0 15,0 0 1</inkml:trace>
  <inkml:trace contextRef="#ctx0" brushRef="#br0" timeOffset="113107.4511">21513 9122 0,'0'0'0,"0"0"16,-51-90-16,-2 11 16,-16-6-1,-2 6-15,-4 5 16,-14-6-16,-21-10 15,-15-5 1,-9 5 0,-24 0-16,-2 0 15,-28-2-15,-20 2 16,-27 13 0,-27 19-16,-21 15 15,-3 14-15,-11 27 16,2 20-1,15 22-15,24 18 16,33 35 0,53 10-16,33 24 15,36 16 1,101-143-16,0 0 16,0 0-16</inkml:trace>
  <inkml:trace contextRef="#ctx0" brushRef="#br0" timeOffset="114048.6029">22019 13083 0,'0'0'15,"-45"26"1,-20 27-16,-22 8 16,1 15-16,3-4 15,5-1 1,-8 1-16,18-14 15,68-58 1,0 0-16,0 0 16</inkml:trace>
  <inkml:trace contextRef="#ctx0" brushRef="#br0" timeOffset="114267.8406">21537 13011 0,'0'0'15,"0"0"1,33 61-16,-7 24 16,10 26-16,3 32 15,-39-143 1,0 0-16,0 0 15</inkml:trace>
  <inkml:trace contextRef="#ctx0" brushRef="#br0" timeOffset="140595.062">16412 6955 0,'0'0'0,"0"0"15,-57 93 1,6-19-16,-14 13 15,-7 9 1,-17 1-16,-3 4 16,-3 5-1,2 15-15,-14-7 16,12-5-16,12 2 16,5-3-1,1-7-15,6-9 16,8-15-16,1-19 15,14-18 1,15-11-16,6-32 16,45-4-1,-18 7-15,0 0 16,0 0 0</inkml:trace>
  <inkml:trace contextRef="#ctx0" brushRef="#br0" timeOffset="140880.3001">15489 7053 0,'0'0'0,"0"0"16,56 50-16,-2 32 15,6 32 1,8 32-16,-3 36 16,4 33-1,-1 20-15,10 32 16,14 45 0,3 35-16,-95-347 15,0 0-15,0 0 16</inkml:trace>
  <inkml:trace contextRef="#ctx0" brushRef="#br0" timeOffset="151615.3294">22108 12741 0,'0'0'16,"0"0"-16,0 0 15,-38-18 1,20 2-16,-3 0 16,-12-5-1,0 2-15,1 1 16,-7-1 0,-6 11-16,-5 3 15,-4 2 1,-2 9-16,2 4 15,0-2-15,4 5 16,5 1 0,6 4-1,-5-2-15,-4 0 16,-2 2-16,-1 4 16,9 1-1,4-1-15,-4 4 16,6 8-1,1 11-15,-4 6 16,-9-1-16,7 3 16,-4-3-1,0 0 1,7-2-16,8 0 16,3 5-16,9-3 15,3 3 1,6 2-16,9 1 15,6-6-15,6 0 16,6 3 0,6 3-16,6 5 15,5 0 1,22 5-16,2-13 16,10 0-1,5-11-15,4-8 16,5-7-1,15-6-15,0-11 16,1-4 0,2-6-16,3 0 15,0-3-15,-9-7 16,-5-9 0,-13 0-16,9 4 15,-8 1 1,-10-7-16,-11-3 15,-7 1-15,-14-1 16,-6-3 0,0 4-16,-9-15 15,-4-4 1,1 0-16,0-6 16,0 6-1,0 0-15,-12 4 16,3 1-1,-6 8-15,-3 0 16,-6-2-16,3 7 16,-6-5-1,0-6-15,-3-2 16,-3 0 0,6-5-16,-6 7 15,-6-2 1,1-5-16,-4 10 15,0-5-15,-3 8 16,0 3 0,-2-11-16,-1 2 15,0-7 1,3 8-16,1 2 16,2 5-1,-6 4-15,-9 4 16,-8 3-1,-13 0-15,-2 3 16,-7 0-16,1 5 16,-4 3-1,1 7 1,-1 4-16,7 1 16,-3 9-16,2 5 15,1 6 1,-10 5-16,1 5 15,-1 0-15,4 10 16,5 6 0,-2-5-1,5 2-15,10-5 16,8 0-16,12 11 16,22-3-1,11-3-15,20 8 16,16-2-1,27 2-15,14-3 16,15-4-16,9 4 16,19-5-1,2 6-15,0-14 16,9-5 0,2-2-16,-5-14 15,-8-3 1,-4-15-16,-9-19 15,0-8 1,-12-21-16,0-18 16,-5-16-16,-16-14 15,-17-23 1,-31-40-16,-26 156 16,0 0-1,0 0-15</inkml:trace>
  <inkml:trace contextRef="#ctx0" brushRef="#br0" timeOffset="157829.6974">7518 15260 0,'42'53'16,"-42"-53"0,0 0-16,36 106 15,-1-35 1,-2 6-16,-3 2 16,0-7-1,2 7-15,4-2 16,-6-3-1,6-8-15,-4 0 16,-2-8-16,3-2 16,9 5-1,5-8-15,10-1 16,-4-4 0,1-6-16,-4-2 15,4-3-15,-3-5 16,8 2-1,7-5 1,-1 0-16,-5 1 16,8-1-1,1 0-15,11-5 16,12 5-16,-3-5 16,-5 2-1,8 3-15,12 3 16,6-3-16,-5 5 15,11-2 1,6 0-16,3 5 16,6-5-1,11 2-15,-8-5 16,0-2 0,6-4-16,3 1 15,6 3-15,6-9 16,2 3-1,-2-7-15,3-4 16,9 1 0,5-11-1,-8-3-15,12-8 16,-16 1-16,10-9 16,3-10-1,5-2-15,7-4 16,-1-5-16,4-2 15,-10-11 1,22-5-16,-7 2 16,7-2-1,-4 0-15,-6 0 16,4-3 0,2-8-16,1 6 15,5-6-15,-8-5 16,-13 2-1,1 1 1,-10-8-16,7-1 16,-6 6-1,-1 3-15,-17 7 16,0 1-16,-6-3 16,-1-1-1,-11 1-15,9 0 16,-15 8-16,3 0 15,0-6 1,-9 1-16,3 2 16,0 3-1,-18 10-15,0-2 16,0-6 0,0 6-16,-2-11 15,-1 6-15,-6-1 16,-3 0-1,0-4 1,-11 1-16,2 4 16,0-1-16,-8 6 15,-4-3 1,-3 3-16,4 0 16,5 7-1,-14 1-15,-10 8 16,-2-1-16,-10-2 15,-2 3 1,5-3-16,-5 5 16,-6 3-1,-3 5-15,-1 0 16,-2 0 0,-3 1-16,-3-1 15,2 3-15,-2-1 16,3-4-1,-3 0 1,2 2-16,-8 3 16,3 2-1,-9 1-15,0 2 16,-6 8-16,3-3 16,3 1-1,-10-1-15,1 3 16,0 0-16,-6-5 15,3 8 1,12-1-16,-6 1 16,-9 5-1,0 0-15,0 0 16</inkml:trace>
  <inkml:trace contextRef="#ctx0" brushRef="#br0" timeOffset="166973.2956">21766 12911 0,'0'0'16,"0"0"-16,0 0 16,-39-3-1,18-2-15,1 2 16,2-2-1,-3 2-15,-6 6 16,-3 2 0,-5 3-16,-4 5 15,0 8 1,-5 6-16,2 2 16,-3 5-1,7 1-15,2-4 16,3 1-16,6 5 15,4-2 1,5-1 0,0 0-16,3 6 15,9 5-15,6-5 16,0 7 0,9-2-16,9 6 15,-6-4-15,9-10 16,8 3-1,10 0-15,3-3 16,8-16 0,-5-8-16,5-5 15,-2-13 1,3-11-16,2-8 16,-2-5-16,2-5 15,10-1 1,-4-2-16,4 0 15,-3 0 1,-7-3-16,-2 3 16,-13-2-1,7 4-15,-45 35 16,0 0 0,0 0-16</inkml:trace>
  <inkml:trace contextRef="#ctx0" brushRef="#br0" timeOffset="171640.7348">22141 12725 0,'-45'16'16,"45"-16"0,0 0-16,0 0 15,-56 8 1,38-13-16,0-3 15,-3 3-15,6-6 16,0 3 0,-5-2-16,5 2 15,-3 2 1,0-2-16,-6 3 16,-9-8-1,-8 5-15,-4 0 16,-5 5-1,-4 1-15,0 7 16,-5 3 0,-4 5-16,-2 3 15,-4-5-15,7 7 16,-1 3 0,4 3-16,2 3 15,10-1 1,-1 3-16,1 0 15,2 6 1,0 2-16,9 0 16,1 8-1,5-8-15,6 5 16,6-5-16,3-2 16,1-1-1,14 0-15,-3 3 16,9 3-1,0 10-15,8 3 16,13 3-16,6 7 16,9-5-1,-1 3 1,19 3-16,5 2 16,1-5-16,5-11 15,1 0 1,-1-13-16,3-8 15,10-7 1,-7-7-16,-2-9 16,2-4-16,-3-4 15,10-9 1,-1 1-16,-6-1 16,-8-7-1,-4-6-15,-8 0 16,-4-3-1,1-2-15,-6 0 16,-10-13-16,1 2 16,-9 1-1,-9-4 1,-3 1-16,-4 0 16,-8-1-16,0-7 15,-12-6 1,-9-20-16,-11-9 15,-10 0 1,-9 1-16,-14-1 16,-7 0-1,-8 6-15,5 8 16,7 20-16,8 9 16,-14-35-1,68 77-15,0 0 16,0 0-1</inkml:trace>
  <inkml:trace contextRef="#ctx0" brushRef="#br0" timeOffset="188443.154">16623 4259 0,'0'0'15,"0"0"-15,0 0 16,18 69-16,-12-32 16,3 3-1,0 2-15,-1-7 16,7-12 0,3-1-16,6-9 15,12-21 1,11-5-16,13-14 15,14-12 1,7 2-16,-7-8 16,-8 8-1,-4 10-15,4 9 16,-4 4 0,1 14-16,-4 6 15,-11 2-15,-7 15 16,-2-1-1,-6 4-15,5 8 16,-2-2-16,3-5 16,6-9-1,11-13-15,10-18 16,20-21 0,24-9-16,3-7 15,-12-5 1,6 12-16,-5 6 15,-1 11 1,-12 18-16,-12 16 16,-17 8-1,-6 10-15,-10 9 16,-5 7-16,-9 5 16,-4-7-1,-2-5-15,6-17 16,6-7-1,20-22-15,22-18 16,20-13-16,6-9 16,9-4-1,3 2-15,0 13 16,-11 11 0,-13 11-16,-6 20 15,0 14 1,4 8-16,-13 8 15,-8-1 1,5 6-16,0 3 16,7-8-1,-4 0-15,-3 2 16,7-10-16,11-6 16,12-10-1,3-2-15,15-20 16,12-9-1,3-15-15,15 4 16,-15 5-16,-9 3 16,-3 12-1,-3-4-15,-12 10 16,-15 5 0,-11 6-16,-1 7 15,0 6 1,-11-2-16,-10 1 15,-5 4 1,-9-14-16,5 1 16,7-12-1,-4-18-15</inkml:trace>
  <inkml:trace contextRef="#ctx0" brushRef="#br0" timeOffset="194503.9851">16888 1124 0,'0'0'0,"0"0"16,3 133-16,-3-28 16,-3 12-1,-3-6-15,0-3 16,0-18-1,3-13-15,12-13 16,15-19 0,17-22-16,25-17 15,26-19 1,36-19-16,9-21 16,-3-27-16,3-9 15,-9-15 1,-30 1-16,-30 3 15,-35 18 1,-42 8-16,-38 37 16,-25 15-1,-20 30-15,-6 27 16,3 23-16,-1 24 16,19 29-1,8 21-15,22 24 16,11 6-1,15-6 1,6-16-16,12-21 16,9-18-16,0-35 15,9-40 1,9-44-16,12-40 16,20-62-16,-2-33 15,2-37 1,10 2-16,14-3 15,15 6 1,30 16-16,24 15 16,27 27-1,-9 27-15,-1 39 16,-20 24-16,-27 29 16,-36 21-1,-35 32-15,-45 29 16,-62 32-1,-49 26 1,-43 16-16,-46 19 16,-8-3-16,5-18 15,37-33 1,44-20-16,56-32 16,57-40-1,63-21-15,44-37 16,42-21-16,20-16 15,-5-22 1,-15-23-16,-18-5 16,-27-3-1,-35-13-15,-45-6 16,-36 27-16,18 119 16,0 0-1,-21-288-15,-83 267 16,17 29-1,28 13-15,20 29 16,18 24 0,18 21-16,6 40 15,9 0 1,-3 19-16,-18 23 16,-14 6-16,-37-4 15,-14-9 1,-16-30-16,13-32 15,23-47 1,36-47-16,48-94 16,-30 80-1,0 0-15,0 0 16,104 5-16,81-116 16,-12 37-1,-16 45-15,-32 37 16,-26 29-1,-16 24 1,-9 18-16,-11-12 16,-7-7-16,-11-25 15,-12-41 1,-1-54-16,-8-65 16,-24 125-16,0 0 15,0 0 1</inkml:trace>
  <inkml:trace contextRef="#ctx0" brushRef="#br0" timeOffset="194918.0115">19784 873 0,'0'0'0,"71"-24"15,15 3-15,10 16 16,-16 21-1,-32 10 1,-42 19-16,-48 13 16,-29 8-16,-46 19 15,-11 8 1,9-9-16,24-4 16,27-19-16,32-14 15,36-20 1,48-1-16,47-18 15,18-8 1,6-8-16,0 8 16,-6-8-1,-21-5-15,-26 5 16,-27-5-16,-33 2 16,-33 6-1,-30-19-15,-8-5 16,-16-37-1,81 66-15,0 0 16,0 0 0</inkml:trace>
  <inkml:trace contextRef="#ctx0" brushRef="#br0" timeOffset="195510.4269">20004 807 0,'0'0'15,"12"66"1,3 53-1,-6 37-15,-3 19 16,-3-6-16,-9 0 16,-6-12-1,3-23-15,-6-17 16,-3-38-16,3-23 16,3-30-1,6-26-15,9-50 16,15-24-1,9-21 1,15-3-16,8-11 16,4 19-16,-1 11 15,1 21 1,-3 26-16,-16 11 16,-5 18-16,-12 14 15,-9-6 1,-15 11-1,-15-3-15,-18-5 16,-26-8-16,-27-16 16,-16-10-1,-23 2-15,-17-5 16,2 13-16,0 16 16,0 11-1,15 36-15,18 22 16,27 13-1,26 13 1,22 16-16,38 27 16,29-6-16,43 6 15,44-6 1,27-29-16,38-29 16,28-31-1,32-49-15,18-41 16,-6-78-16</inkml:trace>
  <inkml:trace contextRef="#ctx0" brushRef="#br0" timeOffset="195953.2447">21724 860 0,'0'0'16,"-131"42"0,-56 19-16,-4 18 15,28 11 1,38-10-16,41-6 16,46-13-16,41-11 15,47 3 1,28-3-1,44-2-15,32 15 16,10 11-16,15-5 16,-13 2-1,-32-4-15,-30-1 16,-35 0-16,-45 3 16,-48 10-1,-59-13-15,-34-5 16,-37 3-1,-31-12 1,-11-15-16,17-23 16,30-28-16,42-23 15,54-53 1</inkml:trace>
  <inkml:trace contextRef="#ctx0" brushRef="#br0" timeOffset="196218.0833">22081 1169 0,'0'0'16,"54"-21"-16,35 5 16,10 8-1,11 0-15,3 1 16,-6-15-1,-18 6 1,-14 3-16,-25 0 16,-17 2-16,-21 6 15,-12 5 1,0 0-16,0 0 16</inkml:trace>
  <inkml:trace contextRef="#ctx0" brushRef="#br0" timeOffset="196449.5646">22442 1603 0,'0'0'16,"-3"53"-1,3 37-15,0 56 16,0 2-16,-3-13 16,6-6-1,-3-10-15,9-31 16,-4-22-1,4-29 1,9-34-16,6-51 16,-24 48-16,0 0 15,0 0 1</inkml:trace>
  <inkml:trace contextRef="#ctx0" brushRef="#br0" timeOffset="196792.6411">23329 992 0,'0'0'15,"0"0"-15,-12 98 16,6 18-16,-6 9 16,0 18-1,0 15-15,0-2 16,3 8-1,0 3-15,3-11 16,0-2 0,3-6-16,-3-29 15,0-16 1,0-26-16,3-19 16,-2-34-16,-1-22 15,3-41 1,-3-46-16,6 85 15,0 0 1,0 0-16</inkml:trace>
  <inkml:trace contextRef="#ctx0" brushRef="#br0" timeOffset="197110.1491">23793 918 0,'0'0'15,"71"-24"1,22 3-16,20 13 16,0 29-16,-18 11 15,-21 13 1,-20 13-16,-24 16 16,-24 14-16,-33 9 15,-45 12 1,-32 5-16,-18 7 15,-44-7 1,-16-19-16,-17-15 16,5-27-1,33-11-15,24-16 16,137-26-16,0 0 16,0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13:34.4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4176 6304 0,'27'24'15,"-27"-24"-15,0 0 16,41 32 0,-20-5-16,0-4 15,3 12 1,-3-9-16,0 6 15,-4-3 1,-2-8-16,0 3 16,-3-13-1,0-3-15,-3-6 16,3-10-16,6-16 16,5-13-1,7-13-15,9-5 16,0-9-1,2-7-15,1-11 16,6-6-16,5 1 16,10 16-1,-4 4-15,-5 12 16</inkml:trace>
  <inkml:trace contextRef="#ctx0" brushRef="#br0" timeOffset="699.1256">5551 6328 0,'0'0'0,"0"0"16,0 0-16,0 0 16,0 64-1,12-35-15,9 8 16,-3 8 0,2 0-16,4-3 15,-3-5 1,0-2-16,3-9 15,0-10-15,-1-11 16,7-5 0,0-18-1,0-19-15,2-19 16,4-10-16,0-5 16,5-6-1,4-3-15,6-2 16,-1 8-1,-5 3-15,-6 15 16</inkml:trace>
  <inkml:trace contextRef="#ctx0" brushRef="#br0" timeOffset="1158.4249">6682 6431 0,'0'0'0,"0"0"15,0 0 1,30 53-16,-24-18 16,3 4-1,0 4-15,-1-6 16,1-5 0,0-3-16,3-3 15,-3-13 1,3-2-16,0-14 15,12-15-15,12-14 16,8-16 0,7-26-16,-1-8 15,4-8 1,8 0-16,16-10 16,8-3-1,-6 7-15</inkml:trace>
  <inkml:trace contextRef="#ctx0" brushRef="#br0" timeOffset="4852.4192">2810 5521 0,'21'-84'0,"-21"84"15,44-3 1,1-34-16,11 5 15,-8 11 1,6 3-16,-19 2 16,1 8-1,-9 5-15,-3 14 16,-12 5-16,-15 15 16,-9 14-1,-18 14-15,-12 7 16,7 16-1,-10-3-15,9-5 16,9-16 0,-2-7-16,17-14 15,9-16 1,9-11-16,9-12 16,8-11-1,1-9-15,9-1 16,6-7-16,2-1 15,10-4 1,0-10-16,2-2 16,-14-9-1</inkml:trace>
  <inkml:trace contextRef="#ctx0" brushRef="#br0" timeOffset="5287.4997">3682 4990 0,'0'0'16,"0"0"-16,-33 55 16,9 1-1,-2 26-15,-4 8 16,3-3-16,3-8 15,9-23 1,6-8-16,18-6 16,3-13-1,18-10-15,15-14 16,11-13 0,10-5-16,-4-3 15,7-11-15,-7-2 16,7-10-1,-4-4-15,-14-7 16,-4-6 0,-17 1-16,-12 2 15,-30 0 1,-9 24-16,21 29 16,0 0-1,0 0-15</inkml:trace>
  <inkml:trace contextRef="#ctx0" brushRef="#br0" timeOffset="5467.0177">3935 5101 0,'0'0'15,"0"0"-15,-30 121 16,18-9-16,0 17 16,15 14-1,6-13-15,24-17 16,6-25-1,-39-88-15,0 0 16,0 0 0</inkml:trace>
  <inkml:trace contextRef="#ctx0" brushRef="#br0" timeOffset="5902.8504">4622 5090 0,'0'0'16,"0"0"-16,6 122 16,3-30-1,-9 4-15,6-14 16,0-8-16,-6-16 15,0-8 1,3-15-16,9-9 16,-6-21-1,6-26-15,33 5 16,-45 16-16,0 0 16,0 0-1</inkml:trace>
  <inkml:trace contextRef="#ctx0" brushRef="#br0" timeOffset="6265.8805">4685 5045 0,'0'0'16,"0"0"-1,89-45-15,6 21 16,-2-13-1,-7 8-15,-6 5 16,-2 1-16,-7 12 16,-11 6-1,-10 18-15,-17 16 16,-18 13-16,-15 9 16,-18 12-1,-15 9-15,-14 2 16,-4-3-1,-11-2-15,2-14 16,1-7 0,-1-24-16,-23-29 15,83 5 1,0 0-16,0 0 16</inkml:trace>
  <inkml:trace contextRef="#ctx0" brushRef="#br0" timeOffset="6402.5186">4735 5506 0,'0'0'0,"0"0"15,72-19 1,8 8-16,16-2 16,11-3-1,38-7-15,10-15 16,-155 38 0,0 0-16,0 0 15</inkml:trace>
  <inkml:trace contextRef="#ctx0" brushRef="#br0" timeOffset="8857.6349">6477 5024 0,'29'0'16,"-29"0"-16,45-16 15,18-10 1,5-3-16,3-6 15,-2 1 1,-13-3-16,-11 2 16,-18 9-1,-12 2-15,-24 14 16,-30 2 0,9 16-16,30-8 15,0 0-15,-83-11 16,0 32-1,17-5-15,25 13 16,8 13 0,18 19-16,12 13 15,12 22 1,15 20-16,2 11 16,10 5-1,3 6-15,3-9 16,-16-15-16,-5-24 15,-9-26 1,-18-22-16,-9-16 16,-6-20-1,-2-19-15,2-22 16,3-18 0,6-16-16,0-18 15,18-16 1,15-8-16,21-19 15,20-13-15,1-7 16,-63 150 0,0 0-16,0 0 15</inkml:trace>
  <inkml:trace contextRef="#ctx0" brushRef="#br0" timeOffset="9808.1752">7256 4312 0,'0'0'16,"0"0"-16,57-16 16,-9 16-1,-4 8-15,-5 6 16,-12 9 0,-6 9-16,-24 13 15,-24 8-15,-27-13 16,54-40-1,0 0-15,0 0 16,-74 166 0,11-91-1,28-12-15,14-26 16,33-16-16,20-21 16,13-18-1,9-9-15,-4-2 16,-8 5-16,-6 6 15,-13 13 1,-17 23-16,-18 32 16,-17 16-1,-13 14-15,-12 10 16,-5-3 0,2 3-16,13-19 15,23-10 1,12-18-16,12-9 15,15-5-15,9-5 16,11 5 0,4 3-16,0 7 15,-1-1 1,4 1-16,-3-2 16,-1-8-1,-8-13-15,6-18 16,-1-20-16,4-36 15,-9-26 1,-18-25-16,-9 11 16,-3 11-1,-9 0-15,6 36 16,-15 22 0,-12 19-16,-3 39 15,-8 16 1,-4 23-16,0 25 15,-2 10-15,11-2 16,3-3 0,0-22-16,3-17 15,-2-30 1,2-19-16,-3-20 16,-3-11-1,19-9-15,8-12 16,12-6-1,14-2-15,22-3 16,12-13-16,17-5 16,30-19-1,27-8-15,18-16 16,0 11 0,3 10-16,-54 17 15,-95 76-15,0 0 16,0 0-1</inkml:trace>
  <inkml:trace contextRef="#ctx0" brushRef="#br0" timeOffset="9998.663">8438 5122 0,'0'0'15,"0"0"1,-24 98-16,0-19 16,1 8-1,-1-2-15,-6-6 16,0-7-16,3-17 15,1-17 1,-1-25-16,3-32 16,24 19-1,0 0-15,0 0 16</inkml:trace>
  <inkml:trace contextRef="#ctx0" brushRef="#br0" timeOffset="10280.9088">8203 4746 0,'0'0'16,"0"0"-16,86-50 15,-8 37 1,14 15-16,-3 12 16,-11 20-1,-4 27-15,0 18 16,1 6-16,-1 7 15,-2-10 1,-4 11-16,-2-11 16,11-13-1,24-19-15,6-39 16,-107-11 0,0 0-16,0 0 15</inkml:trace>
  <inkml:trace contextRef="#ctx0" brushRef="#br0" timeOffset="16184.5016">4039 6757 0,'0'0'16,"0"0"-16,0 0 15,0 0 1,0 0-16,0 0 15,0 0 1,0 0-16,0 0 16,-6 50-1,6-31-15,3 4 16,-3 1-16,-3 0 16,0 5-1,-12 3-15,6 5 16,-6-8-1,-5 8 1,-1-2-16,3-6 16,-9 0-16,0 0 15,6 3 1,-5-3-16,5 0 16,-3 0-1,6 11-15,3-9 16,-3-2-16,1-10 15,-1-1 1,3-4-16,6-1 16,0-8-1,6 1-15,3 1 16,9-9 0,0-3-16,-6-33 15,-3 38-15,0 0 16,0 0-1</inkml:trace>
  <inkml:trace contextRef="#ctx0" brushRef="#br0" timeOffset="17235.8488">3753 7350 0,'0'0'16,"0"0"-16,-47-14 16,29 33-1,6-6-15,-3 3 16,-3 16-16,0-3 16,0 3-1,-5 2-15,-10 3 16,-3 0-1,0 3-15,4-1 16,8 6 0,3 3-16,-9-3 15,7-3 1,2-5-16,6 0 16,-3 0-1,-6-2-15,0-3 16,3-3-1,-2 2-15,5-2 16,-3 1-16,6-7 16,3 1-1,-3-8-15,9-5 16,-3-6-16,6-2 16,6-6-1,0 0-15,6-10 16,3-13-1,18 2-15,-6-8 16,-24 32 0,0 0-16,0 0 15</inkml:trace>
  <inkml:trace contextRef="#ctx0" brushRef="#br0" timeOffset="19446.5061">2393 8244 0,'0'0'16,"0"0"-16,0 0 15,0 74 1,-6-37-16,6-11 16,0-2-16,0 3 15,3 2 1,-9-6-16,6 12 16,3 2-1,0 0-15,0 3 16,3-3-1,-6 0-15,6-11 16,-3-2-16,-3-5 16,3-14-1,3 0-15,-6-13 16,9-5 0,-6-16-16,0-29 15,9 2 1,-12 56-16,0 0 15,0 0 1</inkml:trace>
  <inkml:trace contextRef="#ctx0" brushRef="#br0" timeOffset="20455.0171">2465 8249 0,'0'0'0,"0"0"16,0 0-1,0 0-15,41-16 16,-20 6 0,3-1-16,-3 6 15,0 2 1,-1-8-16,7 9 15,3-1 1,0 3-16,-1 0 16,10 5-16,-6-2 15,9 2 1,-1 6 0,-2-6-16,3 1 15,-10-4-15,1-2 16,3-5-1,-1 0-15,1 2 16,-3 3 0,12-5-16,2 5 15,4 0-15,-4-3 16,-2-2 0,-9 7-16,8-10 15,-2 3 1,0 5-16,2-5 15,-5 0 1,0 7-16,2 4 16,4-9-16,-9 8 15,0-2 1,-4 2 0,-2 0-16,3 1 15,-3-4-15,-1 1 16,7-3-1,-6 11-15,0-6 16,5 5-16,-11-2 16,-6 3-1,0-3-15,-6 2 16,-3-2 0,0 0-16,2-2 15,1-1 1,-3 3-16,0 0 15,3 0 1,0 2-16,3-4 16,-6 4-1,3-2-15,0 0 16,0 0 0,-6 3-16,2 2 15,-5-3-15,6 9 16,-6-1-1,3 4-15,-3 1 16,0-7-16,-6 3 16,-3-1-1,3 1-15,-3-1 16,-6-7 0,7-3-16,-7 2 15,0-7 1,-48-16-16,60 13 15,0 0 1,0 0-16</inkml:trace>
  <inkml:trace contextRef="#ctx0" brushRef="#br0" timeOffset="21149.1644">2729 8744 0,'0'0'0,"0"0"16,42 0 0,-18-8-16,9 8 15,5 2-15,-2-4 16,9-3-1,-4-3-15,4 2 16,3 4-16,2 2 16,13 2-1,5 1-15,1 0 16,2-1 0,-11 1-16,2-3 15,10 5 1,2-2-16,-3-3 15,-2 0 1,-13 0-16,4-3 16,-9-2-1,8-3-15,-14 3 16,8 2 0,-17 3-16,-6-3 15,-12-2-15,-9 5 16,-4-3-1,-5 1-15,-3 7 16,-5-5-16,-4-5 16,3-1-1,-27-36-15,36 42 16,0 0 0,0 0-16</inkml:trace>
  <inkml:trace contextRef="#ctx0" brushRef="#br0" timeOffset="23098.9606">2679 8990 0,'0'0'16,"0"0"-1,-81 87-15,31-13 16,-30 6-16,5 7 15,1 5 1,-1-4-16,1 4 16,5-2-1,1 0 1,5-13-16,19-14 16,5-12-16,18-20 15,18-15 1,27-24-16,24-15 15,2-41-15,-50 64 16,0 0 0,0 0-16</inkml:trace>
  <inkml:trace contextRef="#ctx0" brushRef="#br0" timeOffset="23440.0483">3366 8844 0,'0'0'16,"0"0"-16,18 88 15,-6-4 1,-3 1-16,-6 13 15,6 8-15,3-1 16,0 1 0,-3-5-1,3-11-15,8-8 16,1-19-16,6-15 16,6-38-1,-6-20-15,-27 10 16,0 0-16,0 0 15</inkml:trace>
  <inkml:trace contextRef="#ctx0" brushRef="#br0" timeOffset="23768.1694">3929 8985 0,'0'0'15,"0"0"1,9 84-16,12-10 16,11 14-1,13-1-15,-3 5 16,-4-4-1,4 2-15,-3-8 16,5-6-16,-8-17 16,6-14-1,-9-30 1,-33-15-16,0 0 16,0 0-16</inkml:trace>
  <inkml:trace contextRef="#ctx0" brushRef="#br0" timeOffset="24140.1751">4426 8667 0,'0'0'15,"42"19"-15,8 20 16,7 22 0,-4 5-16,1 8 15,2 3 1,-2 2-16,0 3 15,-1 6-15,-14-6 16,-6 2 0,-19-2-16,-14-13 15,0-69 1,0 0-16,0 0 16</inkml:trace>
  <inkml:trace contextRef="#ctx0" brushRef="#br0" timeOffset="24668.5025">1717 10067 0,'0'0'16,"0"0"-16,0 0 15,6 82 1,-6-30-16,-8 4 15,-1 13-15,0-3 16,0 5 0,15-7-1,-6-9-15,9-23 16,-3-13-16,-18-33 16,12 14-1,0 0-15,0 0 16</inkml:trace>
  <inkml:trace contextRef="#ctx0" brushRef="#br0" timeOffset="24999.6172">1712 10043 0,'0'0'16,"0"0"-16,0 0 15,56-27 1,-17 14-16,2 5 15,13-2-15,3-1 16,11 8 0,-8 6-16,-7 2 15,-17 8 1,-3 6-16,-13 7 16,-14 19-1,-9 14-15,-14 4 16,-10 16-16,-12 6 15,-17-3 1,2-16-16,-9-13 16,63-53-1,0 0-15,0 0 16</inkml:trace>
  <inkml:trace contextRef="#ctx0" brushRef="#br0" timeOffset="25190.1082">1747 10604 0,'0'0'16,"39"-6"0,17 4-16,37-6 15,14-21 1,0 0-16,3-3 16,6-3-1,-15 17-15,-101 18 16,0 0-16,0 0 15</inkml:trace>
  <inkml:trace contextRef="#ctx0" brushRef="#br0" timeOffset="25481.3331">3224 9884 0,'0'0'0,"0"0"16,0 0 0,20 69-16,-14-8 15,3 10 1,-6 3-16,6 19 16,0-14-1,0-7-15,0-14 16,-3-11-1,-9-12-15,3-25 16,0-10-16,0 0 16,0 0-1</inkml:trace>
  <inkml:trace contextRef="#ctx0" brushRef="#br0" timeOffset="25958.4813">3322 9969 0,'0'0'0,"0"0"15,56-21 1,-17 13-16,-3 8 16,2 5-1,-5 5-15,-3 9 16,3 13-16,-10 5 15,-11 2 1,-6 6 0,-9 6-16,-6 4 15,-14 3-15,-4-2 16,-3-6 0,-6 6-16,-26-16 15,62-40 1,0 0-16,0 0 15,-92 119-15,80-130 16,0-13 0,9 3-16,9 0 15,12 0 1,2 2-16,22-7 16,12-9-1,14-7-15,4-3 16,-13-24-1,-59 69-15,0 0 16,0 0-16</inkml:trace>
  <inkml:trace contextRef="#ctx0" brushRef="#br0" timeOffset="26231.0672">4170 9945 0,'0'0'16,"0"0"-16,9 69 15,0-6 1,6 22-16,-9-11 16,0-3-1,-3-7-15,6-17 16,-4-20-16,7-14 15,-6-23 1,-6 10-16,0 0 16,0 0-1</inkml:trace>
  <inkml:trace contextRef="#ctx0" brushRef="#br0" timeOffset="26558.1916">4232 9770 0,'0'0'16,"0"0"-16,36-29 15,3 8 1,9 8-16,-7 7 16,-5 6-1,-3 6-15,-13 15 16,4 5-1,-3 14-15,-9 13 16,-6 10-16,-9 6 16,-6 11-1,-6-4-15,-9-2 16,1-5 0,-10-21-16,-6-1 15,39-47 1,0 0-16,0 0 15</inkml:trace>
  <inkml:trace contextRef="#ctx0" brushRef="#br0" timeOffset="26708.7887">4256 10485 0,'0'0'0,"48"-19"16,14-15-1,4-14-15,-10-2 16,-8-30-1,-48 80-15,0 0 16,0 0-16</inkml:trace>
  <inkml:trace contextRef="#ctx0" brushRef="#br0" timeOffset="27059.1872">4869 9619 0,'0'0'0,"0"0"15,0 0 1,0 0-16,48 72 16,-30-24-1,3 7-15,-3 14 16,2 2-16,-5 1 15,6 2 1,-3-13-16,0-1 16,-3-7-1,0-18-15,-12-17 16,-6-20 0,-3-9-16,-36-42 15,42 53 1,0 0-16,0 0 15</inkml:trace>
  <inkml:trace contextRef="#ctx0" brushRef="#br0" timeOffset="27419.2261">4956 9683 0,'0'0'0,"0"0"16,0 0-1,-6-64-15,24 33 16,-1 4-16,7 9 15,6 2 1,9 5-16,-1 1 16,4 7-1,6 8-15,-4 11 16,1 3 0,-15 5-16,3 15 15,-13 6 1,-8 11-16,3-1 15,-15 1-15,-9 2 16,-6 0 0,-3 3-16,-2-3 15,-10-5 1,3-10-16,-6-6 16,33-37-1,0 0-15,0 0 16</inkml:trace>
  <inkml:trace contextRef="#ctx0" brushRef="#br0" timeOffset="27558.8508">5122 10154 0,'0'0'0,"39"-5"16,30-1 0,14 12-16,9 2 15,-92-8 1,0 0-16,0 0 15</inkml:trace>
  <inkml:trace contextRef="#ctx0" brushRef="#br0" timeOffset="31292.0637">7381 6730 0,'0'0'16,"0"0"-16,0 0 15,0 0 1,0 0-16,0 0 16,0 0-1,0 0-15,0 0 16,24 53 0,-18-47-16,-3-1 15,0-2-15,-3-3 16,6 2-1,-3-2-15,0 6 16,-6-1 0,6 3-16,-3 2 15,-3 4 1,9 4-16,-6 9 16,0-6-16,0 5 15,3 1 1,0 2-16,-3-3 15,0 1 1,3 2-16,0-8 16,0 0-1,0 3-15,0 0 16,6-1 0,-6 1-16,-3 3 15,12 5-15,-3 2 16,2 0-1,4 3-15,-9-5 16,6 2 0,0-2-16,0-3 15,3 0 1,0-5-16,0 5 16,3-5-1,-4 0-15,7-3 16,-3 0-16,-3 0 15,-3 3 1,0 0-16,3 3 16,0-6-1,-4 2-15,4 1 16,3-5-16,-3-3 16,3 0-1,-3 5-15,0-5 16,0-1-1,-1-1-15,-2 2 16,-3-3 0,3-5-16,0 2 15,-3-2 1,3 6-16,-6-7 16,3 1-1,0 6-15,0-1 16,3 5-16,0 4 15,-7-7 1,1-7-16,-3 6 16,3-9-1,-3-5-15,0 10 16,0-2 0,-3-2-16,0-1 15,0-2-15,0 2 16,3-8-1,-3 3-15,0-2 16,0 2 0,-1479 0-1,2958 0-15,-1479 0 16,0 0-16,39 2 16,-39-2-1,0 0-15,0 0 16</inkml:trace>
  <inkml:trace contextRef="#ctx0" brushRef="#br0" timeOffset="32536.8108">7789 7990 0,'0'0'0,"0"0"16,0 0-1,0 0-15,12-51 16,-6 46-16,3 5 15,3 5 1,6 6-16,-3 8 16,5 4-1,1 17-15,6 2 16,0 9-16,6 2 16,2 5-1,4 3-15,0-3 16,-1-3-1,4 1-15,-6 7 16,-1-2 0,-2-2-16,-3-7 15,-9 1-15,3 0 16,2 0 0,1-5-16,-6-3 15,-3-3 1,-3-10-16,-3-11 15,-3-5 1,-3-8-16,-3-3 16,0-2-16,-6-9 15,0-7 1,-3-16 0,6 29-16,0 0 15,0 0-15</inkml:trace>
  <inkml:trace contextRef="#ctx0" brushRef="#br0" timeOffset="33086.3432">7816 9051 0,'0'0'0,"0"0"16,0 0 0,21 55-16,-9-18 15,-3 3-15,3 5 16,2 0 0,1 10-16,0 4 15,-3 7 1,6-3-16,-3 3 15,-3 6 1,0 2-16,0-13 16,-1-3-1,-2-13-15,-9-3 16,3-21 0,-3-10-16,0-19 15,6-16-15,0-26 16,6-11-1,-12 61-15,0 0 16,0 0-16</inkml:trace>
  <inkml:trace contextRef="#ctx0" brushRef="#br0" timeOffset="33805.4496">7902 9064 0,'0'0'0,"0"0"16,45-8 0,-3 8-16,11-5 15,4-1-15,5-4 16,-5-1-1,-1 3-15,4-8 16,8 1 0,13-4-16,2 3 15,-6 6-15,-2-1 16,8-5 0,-5 3-16,2-8 15,-9 5 1,-5 0-16,-10 3 15,4 5 1,-7 0-16,-2 8 16,-9 2-1,-4 6-15,-8 0 16,-9 6 0,-12 4-16,-3 6 15,-3 10-15,-3 9 16,-3-6-1,-3 8-15,0 5 16,-3 3 0,-3 2-16,6 1 15,0 10-15,3-2 16,-3-4 0,0-7-16,-3-2 15,3-9 1,0-5-16,1-11 15,-1-2 1,-3-11-16,-9 1 16,6-1-1,-6-8-15,3 3 16,-6 0 0,-17-8-16,20 3 15,18-3-15,0 0 16,0 0-1</inkml:trace>
  <inkml:trace contextRef="#ctx0" brushRef="#br0" timeOffset="34256.3292">7992 9945 0,'0'0'0,"0"0"15,68 3-15,-11 4 16,2-4 0,-8-3-16,2-3 15,7 1 1,5-9-16,7 3 16,2 3-16,-8-6 15,2 6 1,0-5-16,13-9 15,8 0 1,0 4-16,1-12 16,11 3-1,-101 24-15,0 0 16,0 0 0</inkml:trace>
  <inkml:trace contextRef="#ctx0" brushRef="#br0" timeOffset="35510.0172">8239 9209 0,'17'45'16,"-17"-45"-16,0 0 15,-26 106 1,14-29-16,0 8 16,9 2-1,6-5-15,6 0 16,3-8-1,3-16 1,2-21-16,7-10 0,3-17 16,9-20-1,-36 10 1,0 0-16,0 0 16</inkml:trace>
  <inkml:trace contextRef="#ctx0" brushRef="#br0" timeOffset="35890.1346">8393 9246 0,'0'0'15,"0"0"-15,69-5 16,-25 2-16,-2-4 16,-3 4-1,-6 3 1,-10 5-16,-2 14 16,-9-6-16,-6 8 15,-6 11 1,-15 5-16,-12 3 15,-8 5 1,-16-8-16,6-8 16,7-3-16,8-18 15,30-8 1,0 0-16,0 0 16</inkml:trace>
  <inkml:trace contextRef="#ctx0" brushRef="#br0" timeOffset="36209.0512">9081 9289 0,'0'0'0,"0"0"15,0 0 1,0 0-16,-39-24 15,18 24-15,-14 11 16,-7 10 0,-12 10-16,-2 6 15,5 14 1,16 7-16,14 11 16,27 26-1,32-5-15,31-8 16,35-13-1,-104-69-15,0 0 16,0 0-16</inkml:trace>
  <inkml:trace contextRef="#ctx0" brushRef="#br0" timeOffset="39364.6243">9983 8953 0,'0'0'16,"0"0"-1,-63 66-15,22-26 16,5-3-16,0-6 15,18-7 1,-9-61-16,27 37 16,0 0-1,0 0-15</inkml:trace>
  <inkml:trace contextRef="#ctx0" brushRef="#br0" timeOffset="39622.9321">10137 8987 0,'0'0'15,"0"0"1,-59 61-16,17-8 16,-8 2-1,8-4-15,6-1 16,4-8-16,14-13 15,6-7 1,12-17-16,38 3 16,-38-8-1,0 0-15,0 0 16</inkml:trace>
  <inkml:trace contextRef="#ctx0" brushRef="#br0" timeOffset="39852.3193">10117 9276 0,'0'0'0,"0"0"15,-15 66-15,0-5 16,3 5 0,-6 13-1,0-8-15,-6 1 16,4-3-16,-4-16 16,9-8-1,6-19-15,3-13 16,9-7-16,0-30 15,33-21 1,-36 45-16,0 0 16,0 0-1</inkml:trace>
  <inkml:trace contextRef="#ctx0" brushRef="#br0" timeOffset="40351.982">10277 8847 0,'0'0'16,"0"0"-16,0 0 15,48-5 1,-33 13-16,-3 5 16,3 11-1,3-9-15,-4-1 16,1-4-16,3-7 15,3-14 1,3-10-16,9-11 16,-4-10-1,7-16-15,3-14 16,-10 1 0,-8-3-16,-6 24 15,-6 7-15,-9 17 16,-6 10-1,0 13-15,-6 11 16,3 14 0,-3 12-16,-5 16 15,-7 19 1,-6-6-16,0 4 16,9-4-1,4-10-15,11-13 16,3-14-16,12-29 15,-3-31 1,-6 34-16,0 0 16,0 0-1</inkml:trace>
  <inkml:trace contextRef="#ctx0" brushRef="#br0" timeOffset="40522.5265">10688 8601 0,'0'0'15,"0"0"1,0 0-16,-39 87 15,16-34-15,5 5 16,-3 3 0,0 3-16,-6 2 15,6-8 1,21-58-16,0 0 16,0 0-1</inkml:trace>
  <inkml:trace contextRef="#ctx0" brushRef="#br0" timeOffset="41323.3692">10462 9186 0,'0'0'0,"0"0"16,0 0-1,42 0-15,-25 10 16,-2 9-16,-3 10 16,-9 5-1,-6 3-15,-15 6 16,0 2-1,-8-1-15,2 1 16,-6-2 0,6-9-16,3-10 15,7-3 1,5-10-16,3-6 16,6-8-1,0 3-15,3 0 16,3 0-16,-6 0 15,0 0 1,35-23-16,-5-1 16,9-21-1,8-19-15,-2-10 16,-3-3 0,2-2-16,1 5 15,-3 5-15,-1 11 16,-11 10-1,-3 14-15,-9 18 16,-9 11 0,-9 15-16,-6 14 15,-6 5 1,0 11-16,0-6 16,6-2-1,12-3-15,9-13 16,9-11-16,8-5 15,7-2 1,0-14-16,0 0 16,-7 5-1,-2 4-15,-6 7 16,-3 5 0,-6 8-16,-1 8 15,-5 8 1,-3 3-16,-9 13 15,-6 11-15,-11 7 16,-7 3 0,-9-2-16,-9-3 15,-8-3 1,-1-11-16,-5-20 16,11-17-1,24-39-15,12-31 16,12 60-16,0 0 15,0 0 1</inkml:trace>
  <inkml:trace contextRef="#ctx0" brushRef="#br0" timeOffset="41502.89">10864 9328 0,'0'0'0,"0"0"16,35 35 0,-5 7-16,0 6 15,0-1-15,2 4 16,1-17-1,12-7-15,-1-14 16,22-19 0,-1-28-1,-65 34-15,0 0 16,0 0-16</inkml:trace>
  <inkml:trace contextRef="#ctx0" brushRef="#br0" timeOffset="41735.8195">11706 8701 0,'0'0'15,"0"0"-15,-80 32 16,23 11 0,9 15-16,-8-3 15,8 6 1,-8-8-16,8-13 15,15-14-15,10-28 16,23 2 0,0 0-1,0 0-15</inkml:trace>
  <inkml:trace contextRef="#ctx0" brushRef="#br0" timeOffset="41936.2846">11757 8805 0,'0'0'0,"0"0"15,65-3 1,-29 14-16,2 2 16,-2 11-1,-9 7-15,-12-4 16,-15-3 0,-15-3-16,-39-8 15,54-13-15,0 0 16,0 0-1</inkml:trace>
  <inkml:trace contextRef="#ctx0" brushRef="#br0" timeOffset="42203.7668">11569 9238 0,'0'0'16,"0"0"-16,72-42 16,-7 16-1,0 5-15,-5 7 16,-6 1-16,-7 13 15,-8 0 1,-12 3-16,-9 7 16,-15 9-1,-27 15-15,-9 16 16,-15 17 0,-11 4-16,-10-10 15,7-21 1,14-40-16,48 0 15,0 0-15,0 0 16</inkml:trace>
  <inkml:trace contextRef="#ctx0" brushRef="#br0" timeOffset="42385.2832">11697 9231 0,'0'0'15,"0"0"-15,-33 68 16,7-2-1,-1 6-15,9-1 16,6-18-16,18-34 16,9-54-1,-15 35-15,0 0 16,0 0 0</inkml:trace>
  <inkml:trace contextRef="#ctx0" brushRef="#br0" timeOffset="42867.9903">12605 8326 0,'0'0'16,"0"0"-16,0 0 16,0 0-1,-42 71-15,-2-23 16,-16 2-16,3-2 15,1-14 1,8-5-16,7-21 16,-10-16-1,12 3-15,45 18 16,9 14 0,3 10-16,-3-3 15,3 14 1,-6 2-16,3 24 15,-12 11 1,-6 7-16,-9 6 16,-6 8-1,6 10-15,-9 1 16,-9 4 0,-5 6-16,2-15 15,9-22-15,9-22 16,9-25-16,6-33 15,9-52 1,0-27-16,-9 69 16,0 0-1,0 0-15</inkml:trace>
  <inkml:trace contextRef="#ctx0" brushRef="#br0" timeOffset="43087.4071">12370 9029 0,'0'0'16,"0"0"-1,53-5-15,-17 5 16,3 5-16,-10-7 16,-2-1-1,-15 6-15,-9 7 16,-15-23-1,12 13-15,0 0 16,0 0-16</inkml:trace>
  <inkml:trace contextRef="#ctx0" brushRef="#br0" timeOffset="43267.9207">12209 9368 0,'0'0'0,"0"0"15,0 0 1,57-18-16,-10-9 15,13-15-15,5 5 16,-8-8 0,-1-19-1,4-23-15,-60 87 16,0 0-16,0 0 16</inkml:trace>
  <inkml:trace contextRef="#ctx0" brushRef="#br0" timeOffset="43867.0585">12798 8580 0,'0'0'16,"0"0"-1,0 0-15,-44 61 16,26-19 0,3-2-16,0-6 15,3 3 1,0 5-16,3-7 15,6-9 1,0-7-16,3-14 16,3-8-1,12-23-15,6-24 16,9-30-16,-30 80 16,0 0-1,0 0-15,77-148 16,-17 66-16,-7 13 15,1 19 1,-9 16-16,-7 20 16,-5 14-1,-6 22 1,-6 9-16,-13 9 16,-10 10-16,-16 1 15,-12 4 1,0-7-16,-3-6 15,7-13 1,11-16-16,15-5 16,15-8-1,11-5-15,7-11 16,6-2-16,2 2 16,4 0-1,-9 5-15,-3 9 16,-16 7-16,-17 11 15,-23 24 1,-43 12-16,66-52 16,0 0-1,0 0-15</inkml:trace>
  <inkml:trace contextRef="#ctx0" brushRef="#br0" timeOffset="44135.3421">12858 9238 0,'0'0'15,"0"0"1,65-15-16,-14-1 15,5-8-15,4 0 16,2 3 0,-5 0-1,0 8-15,-16 7 16,-5 9-16,-18 13 16,-15 16-1,-30 18-15,-21 21 16,-14 14-16,-18 13 15,-7 5 1,-14-5-16,15-27 16,14-36-1,72-35-15,0 0 16,0 0 0</inkml:trace>
  <inkml:trace contextRef="#ctx0" brushRef="#br0" timeOffset="44303.8899">12968 9223 0,'0'0'0,"0"0"16,57 45-1,-16 13-15,1 24 16,2 10 0,-8 20-16,21 12 15,-57-124-15,0 0 16,0 0-16</inkml:trace>
  <inkml:trace contextRef="#ctx0" brushRef="#br0" timeOffset="45698.3841">12176 9392 0,'0'0'16,"0"0"-16,39-8 15,-12-5-15,5-3 16,7 0 0,3 3-16,14 2 15,-11-2 1,-45 13-16,0 0 15,0 0 1</inkml:trace>
  <inkml:trace contextRef="#ctx0" brushRef="#br0" timeOffset="50915.1834">7682 6648 0,'0'0'16,"0"0"-16,0 0 15,0 0 1,-3-52-16,0 44 16,-9-3-16,0 6 15,0 5 1,-6 2-16,4 6 15,2 3 1,-9-1-16,3-2 16,-6 6-1,0-1-15,1-3 16,-1-7 0,0 10-16,0-5 15,6 3-15,0-1 16,7-2-1,5 3-15,6-8 16,-6 2 0,6 5-16,0 4 15,3-1 1,-3-5-16,0 2 16,-3 4-1,-3-4-15,3 1 16,-9 2-16,-3-5 15,-3 16 1,0 0-16,0-6 16,0 9-1,4-4-15,2 4 16,6-1-16,0 3 16,3-5-1,0 0-15,3-5 16,0 7-1,0 0-15,0-4 16,6 4 0,3 6-1,-6-8-15,6 10 16,6 3-16,-7 0 16,-2-3-1,6 1-15,0 2 16,0-5-16,-3-6 15,0 3 1,0-2-16,0-4 16,-3 7-1,0 1-15,-6 4 16,-3 7 0,3 0-16,0 3 15,3-10-15,0 2 16,3-3-1,3 1-15,-3-4 16,5-2 0,1 6-16,-3 2 15,6 8 1,-3 5-16,-3 3 16,3-3-1,-3 8-15,3 3 16,0-2-16,5 1 15,-2-1 1,9 7-16,-12 0 16,9 0-1,-3-13-15,9-3 16,-1-2-16,7 7 16,-3-10-1,6 0-15,-7-2 16,1-9-1,0 3-15,6 3 16,-4-6 0,4-2-16,-3-6 15,2 9 1,7-3-16,-3 5 16,-3-8-1,-4 2-15,-2-1 16,0 7-16,3 0 15,2-3 1,-2 6-16,-6-6 16,3-5-1,2 11-15,1 0 16,3 7-16,-3-2 16,2-3-1,1 9-15,3-6 16,-1-3-1,10-10-15,0 2 16,5 3 0,4-5-16,-10-11 15,4-10 1,2-14-16,1-13 16,-6 3-1,2-8-15,1-3 16,2-8-16,1 0 15,-9 6 1,-7 0-16,-8-1 16,0-5-1,-3-5-15,-4 8 16,1-3-16,-3-5 16,0 0-1,-9 3-15,-3 0 16,-9-6-1,-3 3-15,0-3 16,-6 1 0,-3-1-16,6-5 15,0-8 1,0 0-16,-6-10 16,3-6-1,-3 5-15,-8-7 16,2-1-16,-3-2 15,6 3 1,-3-3-16,-3 2 16,0-2-1,-2 3-15,2-3 16,-12 5-16,0 0 16,-5 0-1,5 3-15,-6 0 16,-2 3-1,-1-1-15,3-2 16,-2 5 0,-1 3-16,0 2 15,-5-4 1,2 1-16,3 1 16,-2-11-1,-4 9-15,9-4 16,7 8-16,-4 9 15,6 2 1,0-8-16,-2 5 16,-4 1-1,3-1-15,-6 11 16,1 0-16,-1 8 16,0 0-1,-2 5-15,2 0 16,6 8-1,-5-10-15,-7 10 16,0-5 0,1 8-16,2-6 15,-6 1 1,7 7-16,2-2 16,6 2-1,6 3-15,1 3 16,5 2-16,-3 1 15,-6 2 1,-2-3-16,-7 0 16,9 9-1,3-6-15,0 10 16,10 1 0,17-11-16,0 0 15,0 0-15</inkml:trace>
  <inkml:trace contextRef="#ctx0" brushRef="#br0" timeOffset="57300.4103">7780 6730 0,'0'0'15,"0"0"-15,0 0 16,-53-2 0,26-6-16,-3 8 15,6 3 1,-2-3-16,-7 2 15,0 3 1,3 6-16,3-3 16,1 3-1,2-6-15,6 0 16,0 3 0,0-3-16,6 6 15,6-6-15,-2 3 16,-1 3-1,6 2-15,0 5 16,0-2 0,6 6-16,0 1 15,3 4 1,-3 5-16,0-3 16,2 2-16,-5 4 15,3-9 1,-6 6-16,6 8 15,-6-3 1,1 0-16,2 5 16,-6 6-1,3-3-15,3 2 16,-3 1 0,0 0-16,-3-3 15,6 2-15,0-5 16,0 9-1,3 2-15,-3 2 16,3-5-16,-6 3 16,6 3-1,6-3-15,-3-3 16,5 0 0,4 9-16,3-4 15,0-2 1,0 5-16,3-5 15,-3 5 1,5 3-16,4 3 16,-3-1-1,-3-2-15,9 5 16,-1-2 0,-2-1-16,3 6 15,-3 5-15,-1 0 16,-2 0-1,-3-2-15,0 2 16,-9 5 0,6-2-16,6-6 15,-4 9-15,7-6 16,6 0 0,0-3-16,8-2 15,4-3 1,-3-10-16,2 2 15,4-10 1,8 2-16,-5-13 16,6 5-16,2-10 15,7 5 1,-10-11 0,1-4-16,-1-4 15,-2 1-15,5-6 16,7 8-1,5-10-15,-5-6 16,-1-2 0,4-6-16,-1 0 15,6-5-15,4-8 16,-13-10 0,1-3-1,-4-8-15,-2-8 16,-7 2-16,-5 1 15,-3-11 1,-4-5-16,-5 8 16,-15 2-16,-3 3 15,-9 0 1,0 8 0,-9 0-16,-3 0 15,-3 5-15,-9-7 16,3-6-1,-3 0-15,-3-3 16,0 6 0,-5-6-16,-1-2 15,-3-8-15,0-1 16,-3-1 0,-2-12-16,-4 1 15,6 5 1,-3-1-16,4-7 15,-1-10 1,-3 2-16,6 5 16,-2 0-1,-1-2-15,-6 0 16,-9-6 0,1 3-16,2 3 15,3-1-15,1 1 16,-1-1-1,-3 4-15,1-1 16,-4-2-16,-3 5 16,-2-1-1,-4 4-15,4 2 16,-7 8 0,10 3-16,-7-8 15,0 3 1,7 10-16,-7 2 15,1 1 1,-1 2-16,6 3 16,7 6-16,2-1 15,-6-5 1,10 0 0,-4 13-16,0 6 15,-2 2-15,2 3 16,6 10-1,-2 1-15,2 2 16,6 3 0,-3 5-16,3 5 15,4 0-15,2 6 16,-3 5 0,0 7-16,-6-4 15,1 2 1,-1 14-16,0 12 15,3 1 1,-2 5-16,2 0 16,9 5-1,6-5-15,6 10 16,3-10 0,15 13-16,-3-2 15,3 2-15,3 0 16,6 3-1,-4 2-15,16 9 16,-6-4 0,12 6-16,-7-2 15,4 10-15,6-3 16,-1 3 0,-2-5-16,3-1 15,-1 6 1,10 0-16,6 0 15,2 0 1,-8-5-16,-4-1 16,1 6-16,6 0 15,-7 0 1,7 0 0,2-8-16,-56-82 15,0 0-15,0 0 16</inkml:trace>
  <inkml:trace contextRef="#ctx0" brushRef="#br0" timeOffset="103115.5415">18540 14731 0,'-54'0'16,"54"0"-1,-39 0-15,-11 0 16,-10 2 0,13 4-16,-10 2 15,-5 0 1,-7-3-16,-2-2 16,2 2-1,1-3-15,-4 4 16,-11 4-16,3 1 15,-1-3 1,10 8-16,11 2 16,-2 3-1,2 6-15,1 10 16,-4 8 0,4 8-16,-1 8 15,1 10-15,-4 3 16,-2 13-1,5 6-15,13 5 16,14-8 0,12-5-16,15-1 15,15 4 1,12-6-16,15 2 16,14-7-1,7-8-15,5-8 16,7 5-16,11-3 15,15-15 1,15-1-16,12-15 16,15-16-1,12-3-15,9-10 16,6-14-16,-7-7 16,-2-14-1,-18-16-15,-3-20 16,-12-17-1,-12-21-15,-21-5 16,-8-8 0,-16 3-16,-17 4 15,-15-1 1,-19-1-16,-5 5 16,-18 6-1,-8 11-15,-22 4 16,-24-2-16,-17 6 15,-6 12 1,-16 19-16,-20 19 16,-32 13-1,-43 16-15</inkml:trace>
  <inkml:trace contextRef="#ctx0" brushRef="#br0" timeOffset="104141.4154">20266 14633 0,'0'0'15,"0"0"-15,-80-21 16,20 10-16,-11 6 16,-10 5-1,-8 0-15,-6 5 16,-1 11-1,16 10-15,12 6 16,2 13 0,10 8-16,-4 13 15,4 11 1,-1 16-16,9 2 16,4 5-1,11 14-15,9 8 16,6-3-1,15 0-15,9-3 16,18 9-16,18 4 16,20-2-1,22 11-15,23 23 16,27-21-16,3 3 16,38-42-1,10-46-15,17-65 16,-2-54-1,-1-36-15,3-38 16,-14 1 0,-13-19-16,-17-1 15,-21 7 1,-24 7-16,-21 0 16,-23-8-1,-21 0-15,-28 8 16,-29 16-16,-26 14 15,-34 2 1,-59 18-16,-62 16 16,-87 19-1,-65 37-15,342 21 16,0 0-16,0 0 16</inkml:trace>
  <inkml:trace contextRef="#ctx0" brushRef="#br0" timeOffset="111897.3779">15477 8455 0,'0'-5'15,"0"5"1,0 0-16,0 0 16,0 0-16,0 0 15,0 0 1,-42 5-16,27-5 16,-5 3-1,-10 2-15,-6 3 16,-6 0-1,1 11-15,-4-1 16,1 1 0,-1 5-16,-3 5 15,1-6-15,5 1 16,-3-5 0,-8 5-1,2 2-15,6 1 16,-2 7-16,5 0 15,4 1 1,-1 2-16,-9 13 16,-2 0-16,-4 6 15,3-3 1,4 0 0,5-3-16,0-5 15,7 5-15,5-5 16,6 11-1,-9-3-15,4 5 16,-1-3-16,-3-2 16,6-2-1,4-4-15,2 3 16,0-5 0,6-2-1,6 2-15,3-3 16,3 3-16,6-5 15,-3-1 1,3 12-16,6-1 16,3 3-16,-6-6 15,6 6 1,3-2 0,0 4-16,8-7 15,-5 2-15,0 0 16,-3-7-1,3 2-15,3 0 16,-9-8-16,5 8 16,-8-6-1,6 1-15,3 0 16,-3 5 0,6 5-1,-6 3-15,3-13 16,-4 5-16,7-3 15,3-5 1,3-5-16,6-3 16,11-3-16,7-2 15,5-5 1,1-4 0,-3-1-16,-4 1 15,7 1-15,-1-5 16,7 0-1,5-1-15,-5 6 16,-1-5-16,-5-11 16,-1 2-1,1-4-15,5-1 16,7-8 0,-7-2-1,-2-3-15,-4 6 16,7 2-16,-1-3 15,1 3 1,-1-8-16,-8 6 16,3 2-16,-4 5 15,4-2 1,11 2 0,-2-7-16,-13-4 15,1 4-15,-7-6 16,4-5-1,-12 2-15,-1-10 16,-8 3-16,-3-1 16,3 11-1,-13-21-15,-17 37 16,0 0 0,0 0-16</inkml:trace>
  <inkml:trace contextRef="#ctx0" brushRef="#br0" timeOffset="112775.0749">16596 8231 0,'0'0'0,"0"0"15,-9 76 1,-12-12-16,-11 10 16,-10 0-1,-6 0-15,1-5 16,-7 2 0,-2 6-16,-10 5 15,-8 3-15,-4-3 16,1-6-1,-6-7-15,2-8 16,-11 2 0,-3 1-16,-4-3 15,4-3-15,-3-5 16,-3-8 0,-3 2-1,8-4-15,7-3 16,9 2-16,5-5 15,13-8 1,17-5-16,18-6 16,18-10-16,24-8 15,21-24 1,-36 24-16,0 0 16,0 0-1</inkml:trace>
  <inkml:trace contextRef="#ctx0" brushRef="#br0" timeOffset="113105.4994">16724 9307 0,'0'0'16,"-80"72"0,-42 60-16,-18 21 15,9 6-15,-12-3 16,15-18-1,-6-16-15,15-43 16,119-79-16,0 0 16,0 0-1</inkml:trace>
  <inkml:trace contextRef="#ctx0" brushRef="#br0" timeOffset="113384.7481">16528 10336 0,'0'0'16,"-122"85"-16,-72 61 16,-59 44-1,253-190-15,0 0 16,0 0 0</inkml:trace>
  <inkml:trace contextRef="#ctx0" brushRef="#br0" timeOffset="120708.382">16793 6199 0,'50'8'16,"-50"-8"-16,39 0 15,23 2-15,4-2 16,-10 0 0,-2-2-16,-1-4 15,-5 1 1,6 0-16,-4-14 16,7 3-1,-7 0-15,-2-5 16,-6-10-1,-42 31-15,0 0 16,0 0-16</inkml:trace>
  <inkml:trace contextRef="#ctx0" brushRef="#br0" timeOffset="121189.6778">18385 5633 0,'0'0'15,"0"0"1,-24 68-16,-3-17 16,-8 7-1,-10-3-15,-18-4 16,-8-12-1,-3-7-15,11-6 16,6-7-16,25 0 16,8-6-1,18 0 1,21 0-16,12-8 16,23 1-16,16-6 15,14-6 1,3 1-16,-2-13 15,-4 4-15,-5-1 16,-7-1 0,1-3-16,-10 1 15,-8 4 1,-13-4-16,-11-6 16,-12 6-1,-21-49-15,9 67 16,0 0-16,0 0 15</inkml:trace>
  <inkml:trace contextRef="#ctx0" brushRef="#br0" timeOffset="121369.2009">18751 5892 0,'0'0'15,"0"0"-15,0 0 16,56 39 0,-29-23-16,0 3 15,0 7 1,0-5-16,-1-5 15,-8 3-15,-3-9 16,-9 1 0,-12 2-1,-15 6-15,6-14 16</inkml:trace>
  <inkml:trace contextRef="#ctx0" brushRef="#br0" timeOffset="121658.4251">18135 6463 0,'0'0'16,"0"0"0,-39 56-16,21-9 15,3 9 1,9 5-16,3-14 15,3-10-15,-2-10 16,4-6 0,1-2-16,6-14 15,9-18 1,0-8-16,-18 21 16,0 0-1,0 0-15</inkml:trace>
  <inkml:trace contextRef="#ctx0" brushRef="#br0" timeOffset="122049.3785">18254 6551 0,'0'0'16,"0"0"-16,77-45 16,-11 18-1,17 1 1,-3 7-16,7-2 16,-4-3-16,-8 3 15,-4 10 1,-12 9-16,-14 2 15,-18 5-15,-15 8 16,-21 16 0,-24 19-16,-26 5 15,-19 10 1,-26 9-16,-24-9 16,9-7-1,24-16-15,26-11 16,25-11-16,23-10 15,24-8 1,41-5-16,31-3 16,26-8-1,9-8 1,15 3-16,9-11 16,6-10-16,-140 42 15,0 0 1,0 0-16</inkml:trace>
  <inkml:trace contextRef="#ctx0" brushRef="#br0" timeOffset="125114.4684">20224 5582 0,'0'0'16,"0"0"-1,57-8-15,-10 3 16,-2-3 0,0 3-16,5 10 15,7 8 1,-7 6-16,-5 13 16,-12-1-1,-6 12-15,-10 10 16,-17 2-16,-23 9 15,-13 2 1,-18 3-16,-2 2 16,-1 0-1,1-10-15,5-13 16,3-6-16,13-15 16,11-4-1,6-9-15,12-4 16,12-2-1,6-2-15,12-1 16,6-8 0,17 3-16,13-8 15,5 0 1,7-2-16,-1-6 16,-8 0-1,-10-3-15,-2 1 16,-10-3-16,-2-3 15,0-5 1,-9-19-16,-30 48 16,0 0-1,0 0-15</inkml:trace>
  <inkml:trace contextRef="#ctx0" brushRef="#br0" timeOffset="125502.4317">21159 5582 0,'0'0'16,"0"0"-1,3 56-15,-3 5 16,-9 2-16,3-10 15,-6 0 1,-3 0-16,-3-5 16,3-4-1,3 4-15,9-11 16,6-2 0,12-4-16,15 1 15,6-8-15,20-11 16,13-8-1,5-10-15,7-13 16,-10 2 0,-8-21-16,-7-3 15,-14-8 1,-1-13-16</inkml:trace>
  <inkml:trace contextRef="#ctx0" brushRef="#br0" timeOffset="125731.8169">21471 5871 0,'0'0'16,"0"0"0,0 58-16,-3 26 15,-6 22-15,-8 5 16,-1-2-1,-3 7-15,6-31 16,15-85 0,0 0-16,0 0 15</inkml:trace>
  <inkml:trace contextRef="#ctx0" brushRef="#br0" timeOffset="126151.092">22453 5715 0,'0'0'0,"0"0"16,-35 45-16,5-1 16,-6 9-1,-11 8-15,-7 3 16,-11 10-16,-10 3 15,4-9 1,8-7-16,-2-11 16,14-13-1,12-15-15,7-17 16,32-5-16,0 0 16,0 0-1</inkml:trace>
  <inkml:trace contextRef="#ctx0" brushRef="#br0" timeOffset="126382.4745">22013 5884 0,'0'0'0,"0"0"16,57 69-1,-10-6-15,7 22 16,5-1-1,-8-12-15,-1-9 16,-5-15-16,-3-16 16,14-22-1,-56-10-15,0 0 16,0 0 0</inkml:trace>
  <inkml:trace contextRef="#ctx0" brushRef="#br0" timeOffset="126751.9432">22763 5715 0,'0'0'0,"0"0"16,9 50-1,-15 5-15,-9 4 16,-3 1-16,-6 4 15,4-1 1,2-12-16,6-6 16,9-6-1,9-4-15,21-17 16,8-10-16,16 0 16,14-8-1,16-5-15,2 2 16,-6-10-1,-14-3-15,-15-8 16,-10-5 0,-14-8-16,-24 37 15,0 0 1,0 0-16</inkml:trace>
  <inkml:trace contextRef="#ctx0" brushRef="#br0" timeOffset="126984.3235">22933 5860 0,'0'0'0,"0"0"16,0 0-1,-21 77-15,12-11 16,0 3 0,-9 10-16,6-2 15,0-6-15,9-5 16,12-7-1,-3-17-15,27-18 16,-33-24 0,0 0-16,0 0 15</inkml:trace>
  <inkml:trace contextRef="#ctx0" brushRef="#br0" timeOffset="127243.6332">23516 5820 0,'0'0'0,"0"0"16,63-5 0,-7 13-16,13 3 15,-4-6-15,0 0 16,-11-2-1,-15-3-15,-15-5 16,-42-22 0,18 27-16,0 0 15,0 0 1</inkml:trace>
  <inkml:trace contextRef="#ctx0" brushRef="#br0" timeOffset="127952.9125">23543 6183 0,'0'0'16,"0"0"-16,0 0 16,59 18-1,-17-12-15,18 2 16,11-14 0,6-28-16,7 5 15,8-14-15,-12 14 16,-14 0-1,-13 5-15,-53 24 16,0 0 0,161-97-16,-140 57 15,-9 3 1,-6 2 0,-12 1-16,-9 0 15,-18-1-15,-11-2 16,-22 8-1,-14 8-15,2 13 16,1 8-16,11 19 16,22 7-1,20 19-15,15 0 16,21 8 0,12-8-16,23-3 15,13-13-15,20-8 16,1-15-1,-4-9-15,-14-8 16,-19 4 0,-11 1-16,-15 4 15,-12-1 1,-15 8-16,-12 11 16,-6 13-1,-9 16-15,1 27 16,-10 7-16,-2 8 15,2 24 1,3 3-16,3 0 16,7-8-1,8-6-15,6-2 16,12-13 0,0-22-16,9-12 15,9-22 1,12-37-16,-24 8 15,0 0-15,0 0 16</inkml:trace>
  <inkml:trace contextRef="#ctx0" brushRef="#br0" timeOffset="128366.8064">24829 5476 0,'0'0'16,"0"0"-16,-12 53 16,-6 21-1,-12 24-15,-6 3 16,-8 10 0,-4 0-16,3 8 15,4-5-15,8-3 16,9-13-1,27-11-15,15-21 16,27-29 0,11-15-1,13-28-15,-4-18 16,-2-18-16,-16-16 16,-14 2-1,-18 6-15,-12-5 16,-24 10-1,-18 5-15,-32 13 16,-48 22-16,119 5 16,0 0-1,0 0-15</inkml:trace>
  <inkml:trace contextRef="#ctx0" brushRef="#br0" timeOffset="141426.0312">15804 7696 0,'0'0'15,"0"0"-15,-50-61 16,20 32-1,-3 0-15,-5 11 16,-4-1 0,-3 6-16,-5 2 15,-13 3-15,-2 6 16,-13-4 0,-8 9-1,0-3-15,-7 5 16,-5-2-16,3 2 15,9 6 1,8 5-16,13 7 16,-4 12-16,1 12 15,-4 14 1,10 5 0,-4 6-16,10 2 15,-1 11-15,16 5 16,2 2-1,9-5-15,0-2 16,10 10 0,-1 16-16,6 3 15,3-3-15,12 8 16,-3 11 0,6-6-1,9 19-15,6 5 16,-3 3-16,0 5 15,2 0 1,-5 6-16,-3 12 16,0-4-1,-3 4-15,3-4 16,9-4 0,9 4-16,8-12 15,10 1-15,9-13 16,2-17-1,19 6-15,17-8 16,9-8 0,9-21-16,21-8 15,3-8-15,3-5 16,9-22 0,9-10-1,-4-10-15,10-17 16,-9-7-16,-6-22 15,6-7 1,-4-17-16,-11-12 16,0-17-1,-9-7-15,-15-17 16,-6-9 0,-2-12-16,-16-15 15,-15-14-15,-17 6 16,-4-8-1,-11-8-15,-9-9 16,-12-1 0,-4-9-16,-8 8 15,-6-5-15,-12-2 16,-8-4 0,-10-2-1,-6 3-15,0 13 16,-8 0-16,-7 5 15,0-2 1,-8-1-16,-13 6 16,-5 5-1,-15 0-15,-7 3 16,4-3 0,-3 11-16,-9 18 15,12 6-15,-1 4 16,1 9-1,-9 16-15,0-6 16,-4 3 0,7 3-16,-9 18 15,-3 5-15,0 11 16,-9 14 0,-27 12-1,146 19-15,0 0 16,0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2:53:11.7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4706 4453 0,'26'-16'16,"-26"16"-16,0 0 16,0 0-1,51 16-15,-36-6 16,0 9-1,9-3-15,2-1 16,1 7 0,9-7-16,3-7 15,-1 0 1,4-5-16,-6-6 16,-4 1-1,13-6-15,-3-3 16,2 1-16,4 2 15,3 0 1,-4 2-16,-2 1 16,-6 8-1,-4-6-15,1 6 16,0 5-16,5 8 16,1-3-1,9 5-15,-4 1 16,4-1-1,-3-4-15,-1-1 16,7-13 0,5 0-16,10-5 15,-1-9 1,1-4-16,-4-6 16,9 3-16,4 2 15,-1 1 1,-5 12-16,-4 4 15,-5 10 1,-1 8-16,1 0 16,-4 5-1,1-3-15,-7 3 16,1-2 0,-1-11-16,4 8 15,3-11-15,-4-8 16,10 3-1,-1 0 1,-5-5-16,2 8 16,4 2-16,-4 3 15,-2-3 1,11 6-16,-14 5 16,-4-6-1,-2 3-15,2 1 16,4-4-16,2-7 15,7-3 1,-7 0-16,1-3 16,-1 1-1,7-6-15,5 2 16,4 1-16,-7 2 16,1 1-1,-7 4-15,1 6 16,5 6-1,1-1 1,-1 0-16,-8-5 16,-7 3-16,4 2 15,5-3 1,10-2-16,-7-10 16,-2 2-16,-7-3 15,4 0 1,2-2-16,10-3 15,-1-2 1,-6 4-16,-2 1 16,2-3-1,4 11-15,2 2 16,1-13 0,-7 3-16,7 13 15,20-3 1,24-13-16,42 16 15</inkml:trace>
  <inkml:trace contextRef="#ctx0" brushRef="#br0" timeOffset="5391.9921">12780 8905 0,'21'-3'16,"-21"3"-16,0 0 15,48-2 1,-18-1-16,-1 3 16,1-2-1,0-1-15,-3-5 16,3 5-1,2 6-15,-2-3 16,3-3 0,-3 6-16,5 0 15,7 2 1,3 5-16,5-4 16,1-12-16,2 6 15,1-7 1,-9 1-16,5 6 15,4-2 1,2 2-16,7-3 16,5 6-1,-2-3-15,2-3 16,1 0 0,11 9-16,0-4 15,4 1-15,-7-3 16,3 0-1,1 3-15,5 2 16,0 0 0,-11-5-16,2 8 15,4 0-15,2 0 16,0-3 0,-5 3-16,-1-8 15,9 3 1,4-6-16,-4 8 15,0-10 1,6 3-16,7 2 16,2 0-16,3-8 15,-6-6 1,9 4-16,-2-1 16,-10 1-1,6-1-15,12-2 16,0-6-1,0 6-15,3 2 16,6-4 0,-3-1-16,6 3 15,6-1-15,-9 4 16,-5-4 0,8-4-16,0 13 15,-6-3 1,9 2-16,0 6 15,-12-2 1,6-4-16,3 4 16,0 2-1,-3 5-15,9-2 16,-12 2-16,-6-5 16,12 5-1,3-5 1,-9-5-16,9 0 15,0 2-15,-6-7 16,0-9 0,9 11-16,-9-5 15,6 0-15,-3-3 16,-3 3 0,3-3-16,3 2 15,-3 1 1,-12-3-1,0 3-15,-3 0 16,6 5 0,-6-5-16,1 2 15,5 3-15,-18-5 16,9 8 0,3-6-16,6 1 15,-15-1-15,1 3 16,-1-5-1,-6 0-15,-9-3 16,-2 10-16,2-2 16,-6-2-1,-8 2-15,-10-5 16,-11-1 0,-4 4-16,4 2 15,6 8 1,-4-5-1,-2-3-15,-7 0 16,7 0-16,-6 3 16,2-1-1,4 1-15,5-6 16,7 3 0,-9 3-16,-4 3 15,-2-6-15,-1 0 16,10 5-1,-1-2-15,1-1 16,0-4 0,-4 7-16,-8 1 15,-9-4-15,2-2 16,-2 0 0,0-5-16,2 8 15,-8 7 1,0-7-16,-6 3 15,2-4 1,-8 4-16,-3 2 16,0 0-16,-3 2 15,0 4 1,-3-9 0,6-2-16,-3 15 15,8-5-15,7 6 16,-27-11-1,0 0-15,0 0 16</inkml:trace>
  <inkml:trace contextRef="#ctx0" brushRef="#br0" timeOffset="10536.9352">15513 8974 0,'35'69'16,"-35"-69"0,0 0-1,0 0-15,18 66 16,-12-34-1,3-3-15,-6 2 16,6 6 0,0 1-16,0 14 15,-6 7-15,0 4 16,-3-2 0,-3 0-16,0 10 15,-3 11 1,0 6-16,-3-12 15,-3 1-15,0-6 16,3 4 0,6 4-16,3-5 15,0-18 1,3-14-16,3-13 16,3-13-1,3-16-15,9-29 16,24-24-1,14-29-15,-59 82 16,0 0-16,0 0 16</inkml:trace>
  <inkml:trace contextRef="#ctx0" brushRef="#br0" timeOffset="11137.9128">17522 7738 0,'0'0'0,"0"0"16,-6 72-16,6-17 15,3 6-15,0 5 16,0 11 0,-3-5-16,3-9 15,-6 1 1,0-12-16,-3-9 16,0-11-1,3-1-15,0 9 16,-3 2-1,3 1-15,0 7 16,0-5 0,0-3-16,0-13 15,0 0 1,3-7-16,3-9 16,6-8-16,6-8 15,18-18 1,-33 21-16,0 0 15,0 0-15</inkml:trace>
  <inkml:trace contextRef="#ctx0" brushRef="#br0" timeOffset="11836.5755">20721 8659 0,'0'0'16,"0"0"-16,0 0 15,-41-50 1,32 39 0,-3 1-16,12 7 15,-9 6-15,12 20 16,-6 9 0,0 3-16,-3 15 15,0 13 1,0 22-16,6 13 15,-9 2-15,3 4 16,0 9 0,6 1-16,3-19 15,6 3 1,6-8-16,0-8 16,0-13-1,3-8 1,-7-11-16,4-15 15,-3-9-15,0-15 16,0-6 0,-3-5-16,6-8 15,15-13 1,-30 21-16,0 0 16,0 0-16</inkml:trace>
  <inkml:trace contextRef="#ctx0" brushRef="#br0" timeOffset="12675.8436">22641 8307 0,'0'0'0,"0"0"16,24-66-16,-12 26 15,3-7 1,-4-19-16,-5-3 16,0 3-1,-6-8-15,-6-3 16,-2-5-1,-1-5 1,-3 5-16,0 8 0,0 2 16,3 14-1,3 5-15,0 3 16,9 2 0,-6 3-16,9 11 15,0 5 1,-6 5-16,0 8 15,0-21-15,-18-5 16,18 42 0,0 0-16,0 0 15</inkml:trace>
  <inkml:trace contextRef="#ctx0" brushRef="#br0" timeOffset="13108.6862">22311 6410 0,'0'0'15,"0"0"-15,-3 109 0,-3-30 16,3-5 0,3-2-16,6-9 15,-6 6 1,6-3-16,3-2 16,-4-12-1,1-4-15,0-3 16,-3 0-1,3 3-15,0-6 16,-3-10 0,3-19-16,-3-5 15,3-19 1,6-18-16,12-32 16,-24 61-16,0 0 15,0 0 1</inkml:trace>
  <inkml:trace contextRef="#ctx0" brushRef="#br0" timeOffset="13617.0126">22415 6424 0,'0'0'0,"38"-6"15,31 4 1,14-1-16,1 8 16,-13 8-1,0 1-15,-5-4 16,-7 9 0,-2-1-16,-9-2 15,-10 5 1,-2 1-16,-3 7 15,-9 0-15,-1 2 16,1-4 0,9 10-16,0 0 15,-4 3 1,-2-6-16,-9-2 16,-6-3-1,-9 3-15,-6-6 16,-3 1-16,-12 2 15,-3 2 1,-8-4 0,-7 2-16,0-10 15,-5-4-15,-16-4 16,-20-6 0,-7-34-16,84 29 15,0 0 1,0 0-16</inkml:trace>
  <inkml:trace contextRef="#ctx0" brushRef="#br0" timeOffset="13835.4289">22302 7376 0,'0'0'0,"0"0"16,50-29-1,7 13-15,23 0 16,12 6-1,1-4-15,-7 4 16,-3 2 0,-11-8-16,-13-8 15,-17 16-15,-42 8 16,0 0 0,0 0-16</inkml:trace>
  <inkml:trace contextRef="#ctx0" brushRef="#br0" timeOffset="14335.997">17123 7397 0,'0'0'0,"0"0"15,9 87 1,-3 3-16,-3 19 16,0-9-1,-6-15-15,-6-11 16,-3-10-1,0-9-15,0-18 16,6-10 0,0-14-16,-3-13 15,15-11 1,-6 11-16,0 0 16,0 0-16</inkml:trace>
  <inkml:trace contextRef="#ctx0" brushRef="#br0" timeOffset="14760.2977">17194 7148 0,'0'0'15,"63"-15"-15,41-12 16,42-10-1,21 0-15,-7 8 16,-17 5 0,-3 6-16,-12 4 15,-24 14-15,-29 14 16,-28 12 0,-23 11-16,-15 29 15,-15 24 1,-15 11-16,-9 2 15,-2-3-15,2 1 16,0 0 0,9-6-1,3-16-15,1-18 16,5-24-16,3-11 16,0-15-1,0-19-15,-3-2 16,-6-9-1,-21-10-15</inkml:trace>
  <inkml:trace contextRef="#ctx0" brushRef="#br0" timeOffset="15029.5815">17218 8014 0,'0'0'16,"0"0"-16,92-11 15,1 6 1,2 2-16,3 0 16,0-2-1,4-3-15,-19 8 16,-15-2-1,-68 2-15,0 0 16,0 0 0</inkml:trace>
  <inkml:trace contextRef="#ctx0" brushRef="#br0" timeOffset="15498.5348">15135 10715 0,'0'0'0,"0"0"15,12 137 1,-6-18-16,5 6 15,-2-9 1,-3-5-16,-6-29 16,0-24-16,-3-21 15,3-26 1,0-37-16,3-43 16,21-50-1,-24 119 1,0 0-16,0 0 0</inkml:trace>
  <inkml:trace contextRef="#ctx0" brushRef="#br0" timeOffset="15897.9804">15251 10651 0,'0'0'16,"0"0"-16,74-55 15,-2 20 1,11-2-16,9 3 15,12 5-15,4 0 16,-7 5 0,-3 5-16,0 14 15,-9 5 1,-8 13-16,-22 0 16,-20 22-1,-12 13-15,-18 7 16,-15 9-1,-18-1-15,-6 3 16,-2-5 0,-4-5-16,3-1 15,6-7 1,0-6-16,1-5 16,-4-5-16,3-16 15,-9 0 1,-26-14-16,62-2 15,0 0-15,0 0 16</inkml:trace>
  <inkml:trace contextRef="#ctx0" brushRef="#br0" timeOffset="16141.3281">15096 11413 0,'0'0'0,"0"0"15,63-10 1,8 2 0,24 8-16,9-6 15,18-4-15,18-11 16,6-8 0,21-3-16,20-3 15,22-10 1,-209 45-16,0 0 15,0 0-15</inkml:trace>
  <inkml:trace contextRef="#ctx0" brushRef="#br0" timeOffset="16672.9064">20111 10514 0,'0'0'15,"0"0"1,-15 90-16,18-24 15,6-8-15,9-2 16,3-4 0,6-1-16,-7-6 15,1 13-15,6 5 16,-6-4 0,-6-1-16,-3-8 15,0-2 1,0-11-16,-1-3 15,10-21 1,-21-13-16,0 0 16,0 0-16</inkml:trace>
  <inkml:trace contextRef="#ctx0" brushRef="#br0" timeOffset="17139.6576">20471 10244 0,'0'0'16,"36"-8"-16,26-3 15,13 1 1,-1-6-16,7 3 15,5-6 1,15 19-16,-12 0 16,-5 5-16,-16 11 15,-8 3 1,2 15-16,-14 8 16,-9 9-1,-16 15-15,-20 13 16,-6 6-1,-14 5-15,-13 13 16,-3 3 0,-12 0-16,-2-6 15,5-5-15,0-15 16,4-6 0,2-21-1,0-11-15,4-13 16,32-29-16,0 0 15,0 0-15</inkml:trace>
  <inkml:trace contextRef="#ctx0" brushRef="#br0" timeOffset="17358.0724">20287 11582 0,'0'0'0,"0"0"16,110-31 0,12 7-16,18 0 15,23-10 1,16-6-16,6-2 16,-185 42-16,0 0 15,0 0-15</inkml:trace>
  <inkml:trace contextRef="#ctx0" brushRef="#br0" timeOffset="18789.62">16010 6955 0,'0'0'0,"0"0"16,-45 59 0,9 4-16,-2 8 15,-1 19 1,6 3-16,-8 5 16,-1-3-1,9 0-15,0-2 16,1-3-1,5-21-15,12-11 16,3-26-16,12-27 16,12-29-1,18-31-15,-6-35 16,-1-40 0,13 6-16,3-1 15,26 6 1,1 3-16,-19 7 15,-5 17 1,-9 10-16,-12 8 16,-12 23-1,0 25-15,-7 18 16,7 29-16,-3 19 16,0 26-1,3 16-15,6 26 16,0 12-1,-3 7-15,-6 2 16,3 6-16,-6-11 16,3-15-1,0-19-15,0-24 16,-3-13 0,3-27-16,-6-12 15,0-14 1,0-27-16,3-7 15,-9-38 1,6 72-16,0 0 16,0 0-1</inkml:trace>
  <inkml:trace contextRef="#ctx0" brushRef="#br0" timeOffset="18941.2138">15953 7564 0,'0'0'0,"0"0"16,0 0-1,0 0-15,0 0 16,0 0-16,0 0 16,72-3-1,23 3 1,57 16-16</inkml:trace>
  <inkml:trace contextRef="#ctx0" brushRef="#br0" timeOffset="19771.1068">16923 11186 0,'0'0'16,"0"0"-16,0 0 16,-41 23-1,11 7-15,3 17 16,-2 19-16,2 3 15,0 0 1,9 0-16,0-1 16,6 9-1,0-8-15,0-3 16,10-16 0,-4-10-16,3-16 15,0-24 1,0-37-16,3 37 15,0 0 1,0 0-16</inkml:trace>
  <inkml:trace contextRef="#ctx0" brushRef="#br0" timeOffset="20355.5418">16822 11093 0,'0'0'0,"0"0"16,54-26-1,-4 7-15,7 3 16,11 11-16,-5 2 16,2 9-1,4 4-15,-13 6 16,-2 10 0,-21-2-16,-12 11 15,-21 2-15,-21 0 16,-18 8-1,-15 5 1,-11 3 0,5-3-16,7-10 0,8-11 15,13-11 1,14-7 0,3-3-16,18-5 15,15-9-15,11 1 16,7 0-1,6 2-15,2 3 16,7 8-16,-3 5 16,-7 3-1,-8 8-15,-21 10 16,-21 6 0,-18 16-16,-23 4 15,-16 7 1,-5-9-16,-10-11 15,1-15 1,6-8-16,17-21 16,18-6-16,24-16 15,33-15 1,42-19-16,-60 53 16,0 0-1,0 0-15</inkml:trace>
  <inkml:trace contextRef="#ctx0" brushRef="#br0" timeOffset="20963.9221">21587 11884 0,'0'0'15,"0"0"-15,-47-21 16,11 18-1,-9-2 1,-5 8-16,2 13 16,-2 5-1,5 2-15,3 9 16,12 0-16,16 5 16,17 8-1,14-3-15,19 1 16,15-4-16,23 1 15,7-6 1,5-10-16,15-16 16,27-24-1,30-18-15,-158 34 16,0 0 0,0 0-16</inkml:trace>
  <inkml:trace contextRef="#ctx0" brushRef="#br0" timeOffset="21641.1038">23721 5476 0,'0'0'0,"0"0"16,0 0-1,12 90 1,-6-26-16,0 7 16,3 1-1,-3-6-15,3-5 16,0-3-16,0-5 16,0-6-1,0-7-15,0-21 16,-3-6-16,0-13 15,-3-21 1</inkml:trace>
  <inkml:trace contextRef="#ctx0" brushRef="#br0" timeOffset="22091.0652">23629 5259 0,'0'0'16,"0"0"-16,0 0 15,69-60 1,-16 36-16,19 5 16,5 11-1,3 6-15,7 15 16,5 11-16,-3 13 15,-8 13 1,-19 11-16,-17 5 16,-21-5-1,-19 18-15,-8 19 16,-23-3 0,-22-7-16,-14-6 15,-7-11 1,-11-10-16,2-3 15,10-13 1,11-13-16,7-14 16,14-4-16,9-14 15,9-8 1,9-3-16,1-13 16,-1 14-1</inkml:trace>
  <inkml:trace contextRef="#ctx0" brushRef="#br0" timeOffset="50207.7529">17516 8119 0,'0'0'16,"0"0"-16,0 0 15,0 0 1,0 0-16,-24 51 16,18-43-1,-3 7-15,0-7 16,6 0 0,0 3-16,3 2 15,0 0-15,0 1 16,0-6-1,0 5-15,0 0 16,3-5 0,0 0-16,-6 2 15,6-4 1,-3 2-16,0-8 16,3 10-1,-6-7-15,3-3 16,-3 3-1,3-3-15,3 5 16,-3 0-16,-3 3 16,6-5-1,-3-1-15,0 6 16,3 0 0,0-2-16,0-4 15,-3 1 1,3 2-16,0 6 15,-3-9-15,3 9 16,0 0 0,-6-1-1,6 3-15,-6-5 16,0 3-16,0-1 16,-3 1-1,3-3-15,3 5 16,-3 0-16,0-7 15,0-1 1,3 8-16,0-2 16,-3 2-1,3 6-15,0-6 16,-6-3 0,6 1-16,-3 0 15,3-4 1,3-1-16,-3-1 15,0 0-15,0 1 16,3-1 0,-3-10-16,3 7 15,-3 1 1,0-3-16,0 0 16,0 0-1,0 0-15,0 0 16,0 0-16,0 0 15,0 0 1,0 0-16,0 0 16,-6 50-1,3-47-15,3-1 16,0 1 0,0 0-16,3-1 15,0 1 1,-3-6-16,0 1 15,0 2-15,0-3 16,0 3 0,0 0-1,-18-55-15,18 55 16,0 0-16,0 0 16</inkml:trace>
  <inkml:trace contextRef="#ctx0" brushRef="#br0" timeOffset="51665.8538">17623 8045 0,'0'0'0,"0"0"16,0 0 0,0 0-16,-42 24 15,30-19 1,9 6-16,-3-14 16,3 6-1,0 0-15,3-6 16,3 0-16,-9 6 15,6-3 1,0 0-16,0 0 16,0 0-1,-2 53-15,4-35 16,1 4 0,-3-1-16,-3-3 15,-2 3 1,-1-2-16,3-3 15,0 0-15,-3 0 16,6-1 0,0-1-16,0-1 15,-3 3 1,3-3-16,3-2 16,-6-1-1,6-2-15,-6 3 16,9 5-1,-3-6-15,0 3 16,-3 1 0,3-4-16,-6 6 15,0-3-15,0 1 16,-3-1 0,3-3-16,3 4 15,3 7 1,-3-5-16,0-6 15,3 1-15,3-6 16,-9-2 0,3 5-16,0-8 15,3 2 1,-3-2-16,0 0 16,0 0-1,0 0-15,0 0 16,0 0-16,0 0 15,0 0 1,0 0-16,0 0 16,0 0-1,0 0-15,0 0 16,0 0 0,0 0-16,-9 51 15,18-46-15,-3 0 16,8-10-1,-8 2-15,-6 3 16,0 0 0,0 0-16</inkml:trace>
  <inkml:trace contextRef="#ctx0" brushRef="#br0" timeOffset="55275.6376">17367 8477 0,'0'0'0,"0"0"15,0 0-15,0 0 16,-48 0 0,39 5-16,0 3 15,4 2 1,-1 6-16,9-5 15,0-3 1,-1 5-16,1-10 16,3 12-16,6-7 15,0 6 1,0 4-16,-3-5 16,-6-2-1,9 8-15,-3-4 16,3 1-16,3-5 15,0 5 1,-7-6 0,4-2-16,6 0 15,-9 3-15,-3 2 16,0-2 0,0 2-16,-6-8 15,3 0-15,3 1 16,-6-6-1,-3 8-15,3-6 16,-3 4 0,3-1-16,0-5 15,0 2 1,3-2-16,-3 3 16,6 0-1,6-3-15,6 0 16,29 8-16,-47-8 15,0 0 1,0 0-16</inkml:trace>
  <inkml:trace contextRef="#ctx0" brushRef="#br0" timeOffset="55699.5042">17834 8524 0,'0'0'15,"0"0"-15,0 0 16,-9 58-16,-9-36 15,1-7 1,-4 7-16,0 1 16,9-4-1,-6-6-15,12 3 16,-6-3 0,-3 0-16,6 6 15,1-6 1,-4-5-16,0 3 15,3-3 1,3-3-16,6-2 16,15-1-16,-15-2 15,0 0 1,0 0-16</inkml:trace>
  <inkml:trace contextRef="#ctx0" brushRef="#br0" timeOffset="58252.8052">17477 8897 0,'0'0'16,"0"0"-1,0 0-15,0 0 16,0 0 0,0 0-16,0 0 15,0 0 1,0 0-16,0 0 15,0 0-15,0 0 16,0 0 0,0 0-16,39-21 15,-27 26 1,-6 1-16,9-1 16,-7 0-16,7 3 15,-3-3 1,6-2-16,-6 2 15,0-2 1,3 0-16,0-1 16,3-2-1,-4 0-15,4-2 16,3-1 0,0-8-16,-3 9 15,0-1-15,2 0 16,-5-2-1,3 0-15,0 2 16,0-2 0,3 8-16,-3-6 15,-4 3 1,4-11-16,0 9 16,0-1-1,3 8-15,0-7 16,-3-4-16,-1 4 15,10 2 1,0 5-16,3-2 16,0-1-1,2 1-15,-2-8 16,3 5 0,-9-8-16,5 3 15,4 7-15,-6 1 16,0-3-1,-6 2-15,5-7 16,7 0 0,3 2-1,2 1-15,-2 2 16,0-6-16,0 6 16,-4-2-1,-5-6-15,0 2 16,-3-4-16,3 5 15,8 10 1,-2-10-16,3 10 16,2-5-1,7 0-15,-3 5 16,-1-5 0,-5-5-16,6 0 15,-7-1-15,4 4 16,9 2-1,-1-3-15,7-2 16,-3 7 0,-4-7-16,-2 2 15,-4 3 1,-5 0-16,3-5 16,0 5-1,5 5-15,1-2 16,3-3-16,-1-5 15,-2 5 1,-4-6-16,-2 1 16,-3 0-1,3 5-15,8 0 16,-2 0 0,2 0-16,-5-3 15,0 1 1,-9 4-16,-1-2 15,-2 0 1,0-2-16,0 2 16,8 2-16,-5-2 15,0-2 1,8 4 0,-5-4-16,9 4 15,-10-4-15,-2 4 16,-6-2-1,6 0-15,-7-5 16,1 0-16,-6-1 16,0 4-1,3 4-15,-3-4 16,5 4 0,4 1-16,9-11 15,-39 8-15,0 0 16,0 0-1</inkml:trace>
  <inkml:trace contextRef="#ctx0" brushRef="#br0" timeOffset="58823.8343">20799 8561 0,'0'0'15,"0"0"1,0 0-16,0 0 16,0 0-16,0 0 15,0 0 1,44 53-16,-20-48 16,6 6-1,6 0 1,2 7-16,4-10 0,-3 5 15,-4-2 1,-2-3 0,-3 0-16,0-3 15,-1 0-15,-5 3 16,0 0 0,-3 0-16,-3 0 15,-3-3 1,-7-2-16,-2 2 15,-3 1 1,0 7-16,-9 3 16,-8 7-1,-19 7-15,-33 22 16,-29 23-16</inkml:trace>
  <inkml:trace contextRef="#ctx0" brushRef="#br0" timeOffset="59885.989">14703 8783 0,'54'-26'16,"-54"26"-1,0 0-15,41-5 16,4 2-1,6 0-15,2 14 16,1-3 0,5 0-16,4 5 15,17-2 1,18 5-16,-5-6 16,5-2-16,3-3 15,12-2 1,0-8-16,-9-1 15,1 1 1,-7-5-16,-9 2 16,-14 0-1,-13-8-15,-17 5 16,-7-2 0,-11 2-16,-6-2 15,3-3-15,-24 16 16,0 0-1,0 0-15</inkml:trace>
  <inkml:trace contextRef="#ctx0" brushRef="#br0" timeOffset="60468.0988">15239 8413 0,'0'0'0,"0"0"15,0 0-15,0 0 16,-39-3 0,6 30-16,-5 7 15,-10 11-15,-11 3 16,-10 5 0,-14 5-16,-1-2 15,1-1 1,-3-2-16,3-3 15,-4-5 1,10-5 0,17-14-16,16-2 15,14-8-15,18-8 16,15-3 0,12-7-16,12-4 15,11 1-15,13 0 16,11 2-1,19 6-15,2-1 16,9 4 0,24 4-16,12 4 15,15-1 1,-143-13-16,0 0 16,0 0-16</inkml:trace>
  <inkml:trace contextRef="#ctx0" brushRef="#br0" timeOffset="117009.4309">20153 9979 0,'-69'29'16,"69"-29"-1,0 0-15,-74 61 16,29-5 0,4-1-16,8-4 15,3-1 1,0-5-16,7-3 16,-1-7-1,0-4-15,-3-2 16,12-2-16,-6-1 15,1 6 1,5 2 0,3 1-16,-3-6 15,0 3-15,0-3 16,0-3 0,0-5-16,6 6 15,-2-11-15,-1-6 16,0-4-1,3-4-15,0-10 16,0-2 0,12-9-16,0-7 15,12-17 1,0-9-16,3-7 16,20 6-1,-2 1-15,-36 52 16,0 0-16,0 0 15</inkml:trace>
  <inkml:trace contextRef="#ctx0" brushRef="#br0" timeOffset="117407.3657">19635 10053 0,'0'0'0,"0"0"15,0 0-15,0 0 16,21 64 0,-6-40-16,8 2 15,7 1 1,-3-1-16,3 6 16,-6-8-1,-4-3-15,4 3 16,-3-1-1,-3 4-15,0 2 16,-3 8 0,2 3-16,-5 13 15,0 2-15,3 3 16,-3-5 0,-3-8-16,6-8 15,0-8-15,-6-8 16,3-7-1,5-1-15,10-8 16,12-2 0</inkml:trace>
  <inkml:trace contextRef="#ctx0" brushRef="#br0" timeOffset="135070.1985">16206 10453 0,'0'0'16,"0"0"0,0 0-16,39 53 15,-21-29-15,-6-1 16,0 4 0,-4 2-16,4-5 15,-3 2 1,3-7-16,0-6 15,6 0 1,6 3-16,3-5 16,8-6-1,1 0-15,6-7 16,-4-9-16,4-10 16,0-14-1,-10-10-15,-5-10 16,3-9-1,-6-2-15,12-5 16,5-3 0,7 0-16,-1 2 15,1 11 1,-3 11-16</inkml:trace>
  <inkml:trace contextRef="#ctx0" brushRef="#br0" timeOffset="160942.7694">18873 12257 0,'0'0'0,"0"0"15,-33 56 1,-11-6-16,-13 8 16,-17 22-1,-10 2-15,-5 0 16,3-3 0,2 6-16,7 5 15,-6 2-15,-1-2 16,10-3-1,2-5-15,10-10 16,2-17 0,1-20-16,59-35 15,0 0-15,0 0 16</inkml:trace>
  <inkml:trace contextRef="#ctx0" brushRef="#br0" timeOffset="161243.9638">18748 12839 0,'0'0'16,"0"0"0,77 58-16,7 6 15,11 2-15,3 3 16,0-11-1,10-2-15,2-17 16,-15-15 0,-12-19-16,-5-13 15,-16-7 1,-11-15-16,-30-7 16,-45-8-16,24 45 15,0 0 1,0 0-16</inkml:trace>
  <inkml:trace contextRef="#ctx0" brushRef="#br0" timeOffset="161490.3059">18370 13567 0,'0'0'15,"0"0"-15,0 0 16,83-8-1,1 2-15,-1 6 16,-3-5 0,4-8-16,8-3 15,-3 0 1,-17-18-16,-40-1 16,-32 35-16,0 0 15,0 0 1</inkml:trace>
  <inkml:trace contextRef="#ctx0" brushRef="#br0" timeOffset="161725.6763">18418 14093 0,'0'0'0,"0"0"15,59-21-15,10 2 16,8 4-1,-3-7-15,7 4 16,-1 2 0,0 0-16,-11 0 15,-19-13 1,-35-21-16,-15 50 16,0 0-16,0 0 15</inkml:trace>
  <inkml:trace contextRef="#ctx0" brushRef="#br0" timeOffset="162090.6983">18644 13897 0,'0'0'0,"0"0"16,-9 51 0,15-6-16,-6 15 15,3 15-15,9-4 16,-3-5-1,0-8-15,-12-10 16,-3-11 0,-6-11-16,-9-4 15,0-9 1,6-10-16,12-3 16,18-3-1,15-10-15,20-9 16,22-1-1,29-14-15,6-16 16,6-13-16,9-24 16,-17-32-1,-13 3-15,-92 119 16,0 0-16,0 0 16</inkml:trace>
  <inkml:trace contextRef="#ctx0" brushRef="#br0" timeOffset="162297.1509">19733 13432 0,'0'0'16,"0"0"0,0 0-16,-53 63 15,23-23 1,6 10-16,9 24 16,3 22-16,9 9 15,15 6 1,18 11-16,12-8 15,2-37 1,-44-77-16,0 0 16,0 0-1</inkml:trace>
  <inkml:trace contextRef="#ctx0" brushRef="#br0" timeOffset="162740.6353">19605 13210 0,'0'0'15,"0"0"1,57-43-16,32 22 16,12 0-1,12 0-15,15 0 16,12-3-1,-6 5-15,6 9 16,-9 15 0,-18 11-16,-21 10 15,-5 22-15,-10 21 16,-15 26 0,-11 13-16,-15 14 15,-18 2-15,-9 9 16,-15-6-1,-3-14-15,-9-9 16,-3-12 0,-3-18-1,-3-13-15,-5-19 16,-4-12-16,-6-52 16,42 22-16,0 0 15,0 0 1</inkml:trace>
  <inkml:trace contextRef="#ctx0" brushRef="#br0" timeOffset="162976.0442">20087 13461 0,'0'0'0,"0"0"16,-18 74-1,12 8-15,4 29 16,-7 0 0,0-8-16,-12-10 15,0-22 1,-3-26-16,24-45 16,0 0-16,0 0 15</inkml:trace>
  <inkml:trace contextRef="#ctx0" brushRef="#br0" timeOffset="163138.6086">19816 13829 0,'0'0'15,"0"0"-15,51 47 16,-21-2-16,11-8 16,13-8-1,17-23 1,-71-6-16,0 0 15,0 0-15</inkml:trace>
  <inkml:trace contextRef="#ctx0" brushRef="#br0" timeOffset="163326.1077">20540 13704 0,'0'0'0,"0"0"15,-75 103-15,28-31 16,-4-3 0,3-22-16,-23-63 15,71 16-15,0 0 16,0 0-16</inkml:trace>
  <inkml:trace contextRef="#ctx0" brushRef="#br0" timeOffset="163438.8064">20334 13688 0,'0'0'0,"0"0"16,72 104-16,20 12 15,36 48 1</inkml:trace>
  <inkml:trace contextRef="#ctx0" brushRef="#br0" timeOffset="165620.0706">9239 5069 0,'142'53'16,"-142"-53"-1,105-29-15,70 16 16,4-17-16,11-7 16,-11-21-1,-15-11-15,8-5 16,-2-16 0,-3-10-16,-10-17 15,-26 1 1,-27 10-16,-14-10 15,-22-1 1,-26-2-16,-21 14 16,-30-7-1,-21 9-15,-24-5 16,-23 5-16,-9 5 16,-21-13-1,-21-1-15,-9 9 16,-24 0-1,-24-8-15,-8 8 16,-15 8 0,2 21-16,-5 7 15,9 14 1,-19 16-16,-2 16 16,-12 16-16,0 18 15,0 11 1,3 18-16,-4 3 15,1 14-15,9 1 16,6 14 0,11 14-16,10 18 15,9 15 1,5 27-16,6 22 16,19 23-1,14 21-15,21 14 16,33 10-1,26 0-15,48-13 16,36-37 0,39-19-16,62-34 15,41-35 1,76-28-16,43-25 16,55-28-16,-334-19 15,0 0 1,0 0-16</inkml:trace>
  <inkml:trace contextRef="#ctx0" brushRef="#br0" timeOffset="170761.5313">9816 8503 0,'3'124'16,"-3"-177"-1,9 114-15,-3 8 16,6 5 0,-3 11-16,-6-3 15,6-8 1,0-11-16,-6-15 16,2-6-1,1-13-15,0-15 16,3-12-16,0-4 15,9-14 1,15-13-16,17-16 16,19-27-1,14-20-15,18-19 16,16-30 0,13-15-16,1-5 15,3-14 1,6 11-16,-3 6 15,9-12 1</inkml:trace>
  <inkml:trace contextRef="#ctx0" brushRef="#br0" timeOffset="172519.294">10248 8754 0,'-69'-21'15,"69"21"-15,0 0 16,-59 19-16,14-3 15,0 7 1,1 12 0,2 7-16,6 6 15,4 10 1,-4-3-16,3 1 16,-3 2-16,4-7 15,-4 4 1,-3-5-16,1 3 15,-7-5-15,0 5 16,7-3 0,2-8-16,0-5 15,6-10 1,7-9-16,2-10 16,15-18-1,3-19-15,9-16 16,-6 45-16,0 0 15,0 0 1</inkml:trace>
  <inkml:trace contextRef="#ctx0" brushRef="#br0" timeOffset="172788.0869">9524 8934 0,'0'0'15,"0"0"-15,0 0 16,36 85 0,3-27-1,14 8-15,1-2 16,-3 18-16,-1 0 16,7-3-1,5-13-15,30-2 16,10-3-16,26 2 15,-128-63 1,0 0 0,0 0-16</inkml:trace>
  <inkml:trace contextRef="#ctx0" brushRef="#br0" timeOffset="179553.373">9498 15572 0,'9'58'16,"-9"-58"-16,0 0 16,0 0-1,14 72-15,-5-38 16,9 8-16,-3 11 16,3 0-1,0 0-15,3 0 16,5 0-1,1-13-15,0-1 16,6-2 0,-4-2-1,4-1-15,-6-2 16,6-3-16,-6-3 16,-7-10-1,4-5-15,-3-8 16,3-22-16,0-5 15,-1-15 1,4-12-16,3-12 16,9-11-1,2-24-15,7-11 16,3 1 0,-7-6-16,13-8 15,2-5 1,13 8-16,2 14 15,4 9 1,-10 20-16,-68 76 16,0 0-16,0 0 15</inkml:trace>
  <inkml:trace contextRef="#ctx0" brushRef="#br0" timeOffset="187519.2993">18394 6744 0,'0'0'15,"-39"-24"1,-14-8-16,-31-8 16,-8-2-16,3 18 15,-7 6 1,1 2 0,-9 8-16,0 8 15,6 5-15,-4 6 16,4 15-1,-3 3-15,6 14 16,8 7-16,7 11 16,0 10-1,8 9-15,7-1 16,11 6 0,16 7-16,8 6 15,15-5 1,0 2-16,9-10 15,12-1 1,6 4-16,3 4 16,0-12-1,5-4-15,4-7 16,6 0 0,3 0-16,6 2 15,8-15-15,16-3 16,8-6-1,-2-12-15,5-6 16,-3-11 0,4-10-16,11-8 15,3 0 1,-5-18-16,-10-6 16,6-5-16,1 0 15,-1-3 1,-5-10-16,-4-6 15,0-8 1,-11-2-16,0-3 16,-4-5-1,1 5-15,-7 0 16,-8 1 0,-15-7-16,-4 7 15,-5-4-15,-3 3 16,0-5-1,-3 5-15,-9-5 16,0-3 0,-9 1-16,-15-4 15,-3 1-15,-5 10 16,-13 3 0,-9 7-16,-17 6 15,-21 14 1,-19 17-1,-17 20-15,-32 18 16</inkml:trace>
  <inkml:trace contextRef="#ctx0" brushRef="#br0" timeOffset="190490.9251">11709 13173 0,'-60'66'16,"60"-66"-16,0 0 15,-56 103 1,14-29-16,1-8 16,5-5-1,3-6 1,3-4-16,-5-1 16,5-5-16,3 0 15,0-11 1,3-5-16,7-7 15,2-1-15,0-8 16,0 3 0,9-6-1,-3-2-15,0 0 16,0 6-16,-3 1 16,3-4-1,0 0-15,1-3 16,-4-1-1,3-1-15,3 2 16,-3 2 0,6-7-16,0 5 15,3-6 1,-3 1-16,-3 2 16,6-2-16,0 2 15,-3-10 1,0 5-16,0 3 15,0-1-15,0-2 16,-6 6 0,0-9-16,6 6 15,-12-1 1,6 4-16,-14-22 16,23 16-1,0 0-15,0 0 16</inkml:trace>
  <inkml:trace contextRef="#ctx0" brushRef="#br0" timeOffset="190858.9453">11004 13061 0,'0'0'16,"0"0"-16,0 0 16,56 69-1,-26-26-15,6 15 16,17 13-1,10 16-15,11 1 16,3 4 0,1 17-16,26 15 15,18 32 1,18 29-16,18 46 16,-158-231-16,0 0 15,0 0 1</inkml:trace>
  <inkml:trace contextRef="#ctx0" brushRef="#br0" timeOffset="200916.1099">7218 1156 0,'0'0'0,"0"0"16,-42 19-16,9-3 16,7-9-1,-7 7-15,0 2 16,0-8-1,-5 13-15,-4 8 16,-12 8-16,4-5 16,2 10-1,6 3-15,13-3 16,2-2 0,12 5-16,6 5 15,9-5 1,9 0-16,9-8 15,0-3 1,12-12-16,2-4 16,10-5-1,9 1-15,-4-14 16,1-8-16,-1-13 16,-5-1-1,0-1-15,-4-12 16,-2-5-1,18-2-15,-54 42 16,0 0-16,0 0 16</inkml:trace>
  <inkml:trace contextRef="#ctx0" brushRef="#br0" timeOffset="201417.3229">7465 1132 0,'0'0'0,"0"0"15,0 0 1,0 0-16,-54 16 16,30 5-1,7-5-15,-7-3 16,0 1-1,12 10-15,0-11 16,15 3-16,9-1 16,6 12-1,9-3-15,5 5 16,1 0 0,3-5-1,0 13-15,-1-8 16,-2 3-16,3 5 15,-10-8 1,-8 0-16,-6 8 16,-9-3-1,-12 3-15,-9-13 16,-2 11-16,-7-6 16,-9-11-1,-3 1-15,7-9 16,5-4-1,9-28-15,18 22 16,0 0-16,0 0 16</inkml:trace>
  <inkml:trace contextRef="#ctx0" brushRef="#br0" timeOffset="201716.5213">7920 1265 0,'0'0'16,"0"0"-1,0 0-15,-53 97 16,20-22-16,0-4 16,-3 19-1,-2-3-15,-7-7 16,9-17-1,4-7-15,5-17 16,12-25-16,18-20 16,15-25-1,3-36-15,-21 67 16,0 0 0,0 0-16</inkml:trace>
  <inkml:trace contextRef="#ctx0" brushRef="#br0" timeOffset="201966.8539">7890 1344 0,'0'0'0,"0"0"16,9 61-16,3-8 16,6-3-1,3 8-15,9-5 16,-1-16-1,7 0-15,-3-24 16,9-13 0,-13-18-16,-8-14 15,6-10-15,-27 42 16,0 0 0,0 0-16</inkml:trace>
  <inkml:trace contextRef="#ctx0" brushRef="#br0" timeOffset="202385.732">8584 1119 0,'0'0'16,"0"0"-16,-57 56 15,-2 5 1,-19 18-16,1 11 16,3-11-1,8 3-15,1-8 16,-1-8-1,16-21-15,17-16 16,24-29-16,21-44 16,21-7-1,8-20-15,25-14 16,-4-2 0,7 7-16,-10 14 15,-2 19 1,2 12-1,-5 19-15,-10 16 16,-2 30 0,-9 15-16,-12 15 15,-9 12-15,-3-3 16,2 2-16,1-13 16,3-29-1,9-29-15,-24 0 16,0 0-1,0 0-15</inkml:trace>
  <inkml:trace contextRef="#ctx0" brushRef="#br0" timeOffset="202843.1971">9182 1130 0,'0'0'15,"0"0"1,-74 98-16,8-3 15,-11 8 1,-7 8-16,4-8 16,15-13-1,11-18-15,24-27 16,21-29-16,18-32 16,21-43-1,15-31-15,8-10 16,10-6-1,-1 3-15,1 8 16,-10 21 0,-2 23-16,-3 22 15,-4 35 1,-8 17-16,-6 22 16,-15 19-16,-1 10 15,-14 11 1,-8 18-1,-7-3-15,-9-4 16,0-12-16,3-10 16,6-18-1,9-19-15,36 0 16,-30-37-16,0 0 16,0 0-1</inkml:trace>
  <inkml:trace contextRef="#ctx0" brushRef="#br0" timeOffset="203057.6243">9018 1693 0,'0'0'0,"0"0"16,75-16-16,8-13 15,15-16 1,-2-18-1,-1 7-15,9-7 16,-15-14-16,-89 77 16,0 0-1,0 0-15</inkml:trace>
  <inkml:trace contextRef="#ctx0" brushRef="#br0" timeOffset="203305.96">10102 976 0,'0'0'0,"-54"24"16,-23 34-1,-7 22-15,-2 39 16,-15 0 0,0 13-16,11 0 15,16 1 1,20-20-1,16-9-15,29-22 16,30-27-16,-21-55 16,0 0-1,0 0-15</inkml:trace>
  <inkml:trace contextRef="#ctx0" brushRef="#br0" timeOffset="203917.965">10495 1434 0,'0'0'0,"0"0"16,-45-16 0,6 24-16,-5 21 15,-4-5 1,-3 5-16,4 16 15,2 13 1,9 0-16,7 11 16,14-3-1,9-2-15,12-1 16,12-7-16,14-1 16,16-7-1,0-24-15,14-24 16,24-16-1,1-29-15,2-5 16,3-24 0,4-8-16,-1-11 15,-9 0 1,-20-10-16,-31-13 16,22 55-16,-24 24 15,-18 24 1,-21 21-1,-9 21-15,-18 21 16,0 27-16,0 18 16,4 8-1,-4 6-15,6 10 16,6-24-16,6-10 16,18-19-1,3-21-15,3-27 16,12-39-1,-18-32-15,-3 53 16,0 0-16,0 0 16</inkml:trace>
  <inkml:trace contextRef="#ctx0" brushRef="#br0" timeOffset="204166.3044">10962 1587 0,'0'0'0,"0"0"15,80-66 1,-17 29-16,11 11 16,21 10-1,-2 0-15,-13 16 16,-6 11-16,-11 7 16,-27 11-1,-15 24 1,-27 16-16,-24 18 15,-27 11-15,-23 11 16,-30 2-16,-18 24 16</inkml:trace>
  <inkml:trace contextRef="#ctx0" brushRef="#br0" timeOffset="214030.5797">11965 2019 0,'0'0'16,"0"0"-16,0 0 16,0 0-1,0 0-15,0 0 16,0 0-16,0 0 15,0 0 1,0 0-16</inkml:trace>
  <inkml:trace contextRef="#ctx0" brushRef="#br0" timeOffset="214298.8607">11873 2291 0,'0'0'15,"0"0"-15,0 0 16,0 0-16,50 0 15,-41 13 1,-9-13-16,0 0 16,0 0-1</inkml:trace>
  <inkml:trace contextRef="#ctx0" brushRef="#br0" timeOffset="218011.9452">14126 1783 0,'0'0'15,"0"0"-15,44 35 16,-5-28 0,15-12-16,5 3 15,10-14-15,8-11 16,9 3-1,1 3-15,-10 5 16,-11-5 0,-1 5-16,-5 16 15,-16 8 1,-2 16-16,-27 10 16,-18 11-1,-12 6-15,-18 2 16,-12 15-1,-2 6-15,-13-7 16,1-1-16,2-11 16,4-7-1,2-14-15,3-13 16,7-21 0,8-26-16,15-27 15,15-21 1,3 74-16,0 0 15,0 0-15</inkml:trace>
  <inkml:trace contextRef="#ctx0" brushRef="#br0" timeOffset="218254.2956">14632 1450 0,'0'0'0,"0"0"16,0 0-1,3 87-15,-12-13 16,-6 0-16,-6 0 15,-3 0 1,0-13-16,-5 3 16,-10-19-1,3 13-15,-2-13 16,2-8 0,0-24-16,3-26 15,33 13 1,0 0-16,0 0 15</inkml:trace>
  <inkml:trace contextRef="#ctx0" brushRef="#br0" timeOffset="218455.7563">14188 1479 0,'0'0'0,"0"0"0,0 0 15,0 0 1,21 61-16,-6-35 16,0-2-1,-15-24-15,0 0 16,0 0-16</inkml:trace>
  <inkml:trace contextRef="#ctx0" brushRef="#br0" timeOffset="218805.8216">14182 1841 0,'0'0'15,"0"0"1,-3 72-16,-12 2 16,4 0-16,-7-8 15,0-10 1,3-17-16,3-7 16,9-11-1,6-8-15,3-2 16,12 2-1,9-5-15,5-3 16,16 3-16,9 8 16,11-2-1,18 12-15,4-7 16,-7-1 0,0 8-16,-2-15 15,2-11 1,3-26-16,-2-9 15,-1-18 1,-3-29-16,-80 82 16,0 0-1,0 0-15</inkml:trace>
  <inkml:trace contextRef="#ctx0" brushRef="#br0" timeOffset="219706.4143">15522 1677 0,'0'0'15,"0"0"-15,-12 48 16,12 2 0,6 14-16,15-17 15,5 9 1,19-8-1,14-11-15,13-16 16,-1-21 0,4-16-16,5-26 15,-8-19-15,-16-13 16,-20-8-16,-15-3 16,-9 21-1,-21 6-15,-9 21 16,-12 16-1,-3 34-15,-5 14 16,-1 28-16,-3 19 16,-5 8-1,2 6-15,-3 31 16,-11 0 0,-10-11-16,4-5 15,5-13 1,16-16-16,5-21 15,21-18 1,21-19-16,33-40 16,38-16-1,27-21-15,18-8 16,9-13-16,15 3 16,-9 8-1,-21 23-15,-26 14 16,-22 23-1,-23 22-15,-30 23 16,-27 14-16,-24 15 16,-11 3-1,-22 16 1,-2-5-16,-4-11 16,7-24-16,11-20 15,4-30 1,8-13-16,21-32 15,13 2 1,11-2-16,14 16 16,7 11-1,9 15-15,12 30 16,5 15-16,13 17 16,-3 1-1,-7 7-15,7-6 16,-4-16-16,-5-21 15,-12-9 1,-3-14-16,-10-23 16,1-23-1,-21 53-15,0 0 16,0 0 0</inkml:trace>
  <inkml:trace contextRef="#ctx0" brushRef="#br0" timeOffset="219860.9976">16343 1397 0,'0'0'16,"45"21"-16,-45-21 16,0 0-1,0 0-15</inkml:trace>
  <inkml:trace contextRef="#ctx0" brushRef="#br0" timeOffset="220404.5446">17337 2045 0,'0'0'0,"0"0"16,-62 40-16,26-19 16,9-13-1,9-3-15,0-5 16,7-5-16,5-3 15,9-8 1,8-13-16,19 8 16,27-11-1,17 3-15,13 2 16,17 4 0,9 1-1,0 1-15,-9 5 16,-24 9-1,-23 9-15,-18 17 16,-24 18-16,-30 10 16,-18 27-1,-30 11-15,-5 5 16,-18-3-16,8-2 16,1-8-1,5-32-15,16-27 16,-1-34-16,57 16 15,0 0 1,0 0-16</inkml:trace>
  <inkml:trace contextRef="#ctx0" brushRef="#br0" timeOffset="220605.01">17665 1751 0,'0'0'16,"0"0"-16,-27 90 15,0 27 1,-21 18-16,-5 10 16,-7 3-1,-5-34-15,5-21 16,10-19-16,50-74 16,0 0-1,0 0-15</inkml:trace>
  <inkml:trace contextRef="#ctx0" brushRef="#br0" timeOffset="220774.5545">17102 1738 0,'0'0'0,"0"0"15,0 0 1,0 0-16,0 0 15,0 0 1,0 0-16</inkml:trace>
  <inkml:trace contextRef="#ctx0" brushRef="#br0" timeOffset="221187.4492">16739 2238 0,'0'0'16,"0"0"-1,-51 98-15,22-16 16,-4-3 0,9-26-16,-3-10 15,3-22-15,4-5 16,11-8 0,9-8-16,18-8 15,20-5 1,25 2-1,26 6-15,30 7 16,-3 17-16,0-1 16,9 11-1,3 1-15,-6 4 16,-12-5-16,12-8 16,-3-5-1,-5-8-15,5-21 16,12-8-1,-6-24-15,11-11 16,-19-21-16,-117 77 16,0 0-1,0 0-15</inkml:trace>
  <inkml:trace contextRef="#ctx0" brushRef="#br0" timeOffset="221974.9976">18534 2352 0,'0'0'15,"0"0"-15,-54 66 16,30-10-16,3-9 16,10-20-1,5-11-15,-6-32 16,3-13-1,9-27-15,3 1 16,0-20-16,12 4 16,11 5-1,16 13-15,24 19 16,2 7 0,6 14-16,-8 13 15,-13 3 1,-8 15-16,-15-7 15,-18 15 1,-12 3-16,-21 8 16,-12 8-1,-8 8-15,2 0 16,9 3-16,18-17 16,27-18-1,15-29-15,38-26 16,16-24-1,14-14-15,15-23 16,15-8-16,-6-8 16,-6 18-1,-24 17-15,-23 17 16,-19 17 0,-23 26-1,-15 11-15,-15 15 16,-18 9-16,-9 7 15,-8-4 1,-7 1-16,0-9 16,4 2-1,8 7-15,9 1 16,12 16 0,0 15-16,3 27 15,-11 3-15,-4 10 16,-3-5-16,-3-8 15,4-13 1,-7-21-16,6-19 16,6-29-1,9-21-15,21-32 16,-9 53 0,0 0-16,0 0 15</inkml:trace>
  <inkml:trace contextRef="#ctx0" brushRef="#br0" timeOffset="222188.426">19882 2061 0,'0'0'16,"56"-8"0,10 3-16,8-9 15,-8 4-15,-16-9 16,-14 4-1,-21 4-15,-27 0 16,-6 11-16,18 0 16,0 0-1,0 0-15</inkml:trace>
  <inkml:trace contextRef="#ctx0" brushRef="#br0" timeOffset="222357.9735">19846 2201 0,'0'0'15,"0"0"1,0 0-16,0 95 15,0-47-15,3 16 16,0-4 0,0-9-1,-3-4-15,3-4 16,-9-30-16,6-13 16,0 0-1,0 0-15</inkml:trace>
  <inkml:trace contextRef="#ctx0" brushRef="#br0" timeOffset="223252.8379">18418 2968 0,'0'0'0,"0"0"16,0 0-16,0 0 16,0 0-1,38 37-15,10-21 16,8-10-16,1-6 15,8-6 1,7-7 0,11-3-16,10 3 15,2-3-15,-6 3 16,-6-3 0,-2 0-16,-7 8 15,-8 0 1,-16 8-16,-17-8 15,-18 3 1,-15-3-16,-21 0 16,-15 0-1,-23 8-15,-10 3 16,-11-11-16,-3 8 16,-19 0-1,10 5-15,15 6 16,77-11-16,0 0 15,-209 74 1,150-11-16,23-18 16,18-8-1,15-8 1,30 1-16,24-9 16,35-3-16,33-10 15,-119-8 1,0 0-16,0 0 15</inkml:trace>
  <inkml:trace contextRef="#ctx0" brushRef="#br0" timeOffset="247974.2535">16989 9191 0,'0'0'0,"0"0"16,0 0-1,0 0-15,0 0 16,0 0 0,9-66-16,-6 47 15,0-5-15,9 3 16,-3-3 0,-3-7-1,6 2-15,-1 7 16,-5-1-16,0-9 15,-3 3 1,0 5-16,3-5 16,3 0-1,-6 0-15,9 5 16,-3-3 0,0 4-16,12-1 15,-3 5 1,2-10-16,7 8 15,0-3-15,-6 3 16,0-3 0,-9 14-16,-1-6 15,-2-3 1,-3 9-16,-9 2 16,0-3-16,0 6 15,-3 5 1,6-5-16,-2 5 15,-1 5 1,-3-3 0,3-2-16,-3 3 15,3 0-15,-3-6 16,-3 8 0,0-2-16,-3-6 15,3 14-15,-3-3 16,0-5-1,-3 4-15,3-4 16,1 0 0,-1 5-16,0 0 15,6-6-15,-6-2 16,9 6 0,-6-6-1,6 8-15,-6-6 16,3 3-16,0-2 15,-9 2 1,3-2 0,9 13-16,3 2 15,-3-12-15,3-1 16,0 0 0,0 3-16,9-5 15,0 7 1,6-10-16,0 8 15,3-5-15,0-11 16,3 0 0,-1 3-16,1-6 15,3 1 1,6-14-16,-30 24 16,0 0-16,0 0 15</inkml:trace>
  <inkml:trace contextRef="#ctx0" brushRef="#br0" timeOffset="253102.3917">18438 3296 0,'114'27'16,"-114"-27"-1,68-35-15,39 20 16,6-9-16,6-11 16,-12 4-1,-8-6-15,2 0 16,12 0-1,0 2-15,6-7 16,3 7 0,-3-4-16,-9-9 15,-14-7 1,-1-6-16,-9 0 16,-14-5-16,-16-6 15,-17-12 1,-6-4-16,-10 6 15,-5-5 1,-3-3-16,-9 3 16,-3-11-1,-18 3-15,-6-1 16,-17-4-16,-7 2 16,-12 19-1,-17 10-15,-27 11 16,-12 7-1,-6 25-15,-12-8 16,-3 10 0,0 16-16,-3 2 15,15 12 1,6 2-16,15 16 16,14 10-1,10 11-15,8 0 16,4 13-16,17 19 15,10 18 1,8 0-16,6 8 16,9 3-1,0 8-15,6 5 16,3-8-16,0 0 16,12-13-1,6 11-15,12-6 16,6-13-1,12 5 1,8-8-16,22-10 16,23-3-16,18-16 15,27-15 1,15-20-16,-155-23 16,0 0-16,0 0 15</inkml:trace>
  <inkml:trace contextRef="#ctx0" brushRef="#br0" timeOffset="255263.3913">20602 2654 0,'0'0'0,"0"0"16,0 0-16,15 66 15,-9-29 1,0 16-16,3-3 16,3 0-16,9-13 15,-3-5 1,8-14-16,16-2 15,3-21 1,11 2-16,7-18 16,-1 16-1,-2-11-15,-7 0 16,-2 0-16,-6 8 16,-10-18-1,-8-3-15,-18 0 16,-27 2-1,-15 1-15,-29 10 16,-10-5 0,-5 8-16,-3 18 15,11 3 1,13 8-16,11-3 16,21 8-1,3-13-15,18 0 16,18 5-16,15-23 15,30-1 1,11 3-16,3-8 16,-2-2-1,-4-6-15,1 16 16,-10-8 0,-8 3-16,-15 5 15,-7 8-15,-8 0 16,-3 8-1,-18-3 1,-6 14-16,6 10 16,-6 0-16,-6 5 15,3 6 1,3-3-16,12-3 16,6-10-1,15 5-15,0-13 16,6-11-16,5-10 15,-2-11 1,-12-13 0,-9-3-16,-15-10 0,-12 5 15,-18 0 1,-6 3 0,-5 10-16,5 16 15,9 0 1,18 11-16,15-3 15,18 8 1,24-11-16,14-5 16,27-5-16,-2-3 15,-4-5 1,-15-1 0,-17 1-16,-15 3 15,-27 2-15,-15 16 16,-15 0-16,-3 16 15,-3-6 1,6 17-16,10-6 16,8-5-1,14-3-15,19-5 16,21-8-16,11-13 16,13-16-1,2-3-15,1-10 16,-22-25-1,-8 9 1,-19 5-16,-11 11 16,-15 10-16,-6 11 15,-12 13 1,-5 8-16,-10 21 16,-9 3-1,0 21-15,1 8 16,2 3-16,3-3 15,9 5 1,10-11-16,17 17 16,17-11-16,7-3 15,6-10 1,9-6-16,2-18 16,4-11-1,2-10-15,4 2 16,-9-18-1,-16 8 1,-14 2-16,-33 6 16,-29 5-16,-25 16 15,-11 18 1,-15-5-16,-3 24 16,11 0-1,13 5-15,26-7 16,19-12-16,29-4 15,29-19 1,22-16-16,35-24 16,10-11-16,2-7 15,-12-11 1,1-5-16,-4-11 16,-6-10-1,-8 2-15,-16 3 16,-17-5-1,-33 79-15,0 0 16,0 0 0,107-154-16,-187 197 15,-3 15 1,2 8-16,10 27 16,20 7-16,7 14 15,17 18 1,9 6-1,3 2-15,0-8 16,3 22-16,-12 2 16,-2-16-16,-4-8 15,12-13 1,6-39-16,12-38 16,12-66-1,21-37 1,-33 61-16,0 0 15,0 0 1</inkml:trace>
  <inkml:trace contextRef="#ctx0" brushRef="#br0" timeOffset="255510.7287">23076 1979 0,'0'0'16,"0"0"-16,17 114 16,-11-35-1,-29-55-15,23-24 16,0 0-1,0 0-15</inkml:trace>
  <inkml:trace contextRef="#ctx0" brushRef="#br0" timeOffset="256223.8215">23055 2532 0,'0'0'16,"0"0"-16,65 53 15,-26-21 1,-9 18-1,-10-13-15,-14-5 16,-9-6 0,-17 3-16,-13-8 15,-6-5-15,-8 0 16,2 0-16,3 5 16,15-8-1,19 6-15,28 10 16,19 0-1,6-3 1,5 1-16,4-1 16,-9-4-16,-7-7 15,-20 7 1,-21-7-16,-18 15 16,-11 7-16,-16 10 15,-21 19 1,-5-2-16,-3-6 15,8 0 1,10-5-16,-1-16 16,13-13-1,2-5-15,9-19 16,0-6-16,10-10 16,8-18-1,12-14-15,9-15 16,15 2-1,3-16-15,8 16 16,4 6 0,12 15-16,5 14 15,10 20 1,5 20-16,7 15 16,-1 32-16,-2-3 15,-7 3 1,1 7-16,-10-7 15,-5-5 1,5-6-16,-8-18 16,0-3-1,-10-21-15,-11-35 16,-24 27 0,0 0-16,0 0 15</inkml:trace>
  <inkml:trace contextRef="#ctx0" brushRef="#br0" timeOffset="256350.4827">23492 2831 0,'0'0'15</inkml:trace>
  <inkml:trace contextRef="#ctx0" brushRef="#br0" timeOffset="270276.9101">16355 6463 0,'0'0'15,"-39"-21"-15,-14-3 16,-28-2-1,-17-3-15,0 15 16,0 4 0,-27 5-16,-3 15 15,0 17 1,-6 12-16,6 17 16,6 10-1,9 8-15,6 11 16,5 13-16,16 18 15,15-10 1,23 8-16,12 10 16,18 8-1,10-15-15,16-6 16,13 3 0,18-3-16,15-19 15,29-7 1,27-14-16,18-5 15,18-21-15,9-23 16,11-17 0,10-16-16,-6-26 15,-10-24 1,4-5-16,-24-8 16,-15-21-1,-18-11-15,-18-8 16,-14 3-16,-28-10 15,-23 2 1,-39-6 0</inkml:trace>
  <inkml:trace contextRef="#ctx0" brushRef="#br0" timeOffset="270885.2841">13483 7220 0,'0'0'0,"0"0"15,30 71-15,-4 1 16,7-3 0,6-6-16,5-2 15,-2-8 1,3-3-16,-4-8 16,1-7-1,0-1-15,-4-2 16,-2-8-16,3-6 15,-3-10 1,2-5 0,13-3-16,-9-27 15,5-18-15,7-26 16,5-19 0,10-45-16,23-18 15,21-35 1,12-13-16,33-24 15,38-29 1</inkml:trace>
  <inkml:trace contextRef="#ctx0" brushRef="#br0" timeOffset="274271.6387">5360 10985 0,'0'0'0,"0"0"16,0 0-16,0 0 15,48 74 1,-42-45-16,3 0 16,0-3-1,0 6-15,0 5 16,-3-2-1,3 4-15,0 11 16,0 3 0,2 0-16,7-5 15,3-6 1,0-7-16,6 2 16,3-8-1,-1-11-15,1-4 16,0-9-16,0-5 15,2-13 1,1-9-16,3-12 16,-4-14-1,4-15-15,3-19 16,9-8-16,17-13 16,9-16-1,7-24-15,14-11 16,36-23-1,9-11-15,30-15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16:27.2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23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1" timeString="2020-04-03T07:18:26.861"/>
    </inkml:context>
  </inkml:definitions>
  <inkml:trace contextRef="#ctx0" brushRef="#br0">1610 6064 0,'54'111'16,"-54"-111"-1,0 0-15,65 119 16,-35-42-16,-6-6 16,0 3-1,0-10-15,-10-11 16,7-8 0,3-11-16,0-13 15,9-10 1,8-17-16,16-12 15,8-14 1,-5-23-16,5-27 16,-8-6-16,8-12 15,10-9 1,-1-12-16,4-1 16,2 0-1,-3 8-15,10 11 16,17 5-1,12 11-15</inkml:trace>
  <inkml:trace contextRef="#ctx0" brushRef="#br0" timeOffset="3285.8555">8816 7064 0,'18'26'15,"-18"-26"-15,0 0 16,53 51 0,-23-20-16,-6 1 15,0 5 1,-3-5-16,-9 0 16,5-9-1,-8-12-15,6-3 16,0-8-16,3-13 15,6-6 1,11-15-16,19-6 16,17-13-1,7-18 1,2-14-16,-2-8 16,8 1-16,9 5 15,-3-1 1,1 6-16,2 16 15,3-3-15,-98 69 16,0 0 0,0 0-16</inkml:trace>
  <inkml:trace contextRef="#ctx0" brushRef="#br0" timeOffset="25600.6412">12504 6273 0,'-18'92'15,"18"-92"-15,0 0 16,0 0-1,-27 104-15,12-41 16,-3-5 0,0 0-16,4 6 15,-4-3 1,12 13-16,6 3 16,6 2-1,-3-2-15,15 5 16,-4 5-16,1-10 15,-3-9 1,-6-17-16,-3-17 16,0-15-1,-3-22-15,15-34 16,-3-19-16,-12 56 16,0 0-1,0 0-15</inkml:trace>
  <inkml:trace contextRef="#ctx0" brushRef="#br0" timeOffset="26026.3136">12548 6402 0,'0'0'15,"36"-21"-15,15-8 16,14-3-16,4 9 15,5-1 1,-3 3-16,-2 10 16,-10 0-1,-5 11-15,-9 14 16,-13 9-16,-8 17 16,-12 24-1,-12 26-15,-15 18 16,-12 19-1,-11 8-15,-16-5 16,-14-17 0,-16-17-16,-5-20 15,6-15-15,5-21 16,7-11 0,5-13-1,16-16-15,14-13 16,27-19-16,12-3 15,-3 35 1,0 0-16,0 0 16</inkml:trace>
  <inkml:trace contextRef="#ctx0" brushRef="#br0" timeOffset="26676.5745">14275 6201 0,'0'0'0,"-39"32"15,-27 16 1,-20 15-16,3 17 16,2 2-1,10 2-15,11-4 16,-5 2-16,2 10 16,13 3-1,8 1-15,12-9 16,24-5-1,18-5-15,12-8 16,15-11 0,20-8-16,10-21 15,5-21 1,13-24-16,20-29 16,12-29-1,3-24-15,-6-18 16,-6-6-16,-12-8 15,-17-2 1,-22 3-16,-23 2 16,-27 18-1,-6 24-15,-21 17 16,-21 12-16,-8 22 16,-4 20-1,-3 12-15,4 10 16,8 21-1,3 16-15,16 18 16,2 1 0,21-64-16,0 0 15,0 0-15</inkml:trace>
  <inkml:trace contextRef="#ctx0" brushRef="#br0" timeOffset="27299.9076">16218 6228 0,'0'0'0,"0"0"16,-39-16-16,-23 16 15,-18 16 1,-16 13-16,-14 5 16,-9 1-1,18 4-15,15 4 16,14 4-16,25 6 15,14-3 1,24 1-16,24-1 16,23-2-1,25-1-15,26 4 16,12-17-16,1 0 16,-4-10-1,-3-5-15,-12-6 16,-11-5-1,-22 2-15,-17 4 16,-18-4 0,-30 11-16,-23 8 15,-25 11 1,-20 5-16,-21 3 16,-16 2-1,-11-2-15,6-3 16,-2-11-16,7-8 15,22-10 1,27-29-16,71 13 16,0 0-16,0 0 15</inkml:trace>
  <inkml:trace contextRef="#ctx0" brushRef="#br0" timeOffset="33659.3466">9355 8104 0,'15'60'0,"-15"-60"15,0 0 1,41 43-16,-17-9 16,-6-2-1,-3-8-15,0-11 16,-3-3-1,0-4-15,-1-1 16,-5-8-16,6-7 16,0 2-1,0-3-15,6-2 16,6-11 0,6-7-1,11-17-15,13-8 16,8-12-16,19-14 15,29-32 1,-110 114-16,0 0 16,0 0-16</inkml:trace>
  <inkml:trace contextRef="#ctx0" brushRef="#br0" timeOffset="53525.5315">3479 6421 0,'0'0'16,"0"0"-16,78-16 15,-25 3-15,-2 13 16,-6-8 0,-1 3-16,1 2 15,3 0 1,-4-5-16,4 3 16,-15 5-1,8-3-15,7 6 16,-3 5-1,-4-5-15,-2 7 16,0 1-16,-4-3 16,-2-3-1,0 0-15,8 1 16,13 2 0,3-11-1,5 0-15,7-5 16,-1-2-16,-6-1 15,4-5 1,2 6-16,-5-1 16,-1 6-16,-5 2 15,-3 6 1,-1-1-16,-5 9 16,8 0-1,4 2-15,-7 5 16,-5-4-1,0-1-15,-1-5 16,7-3 0,11 0-16,7-7 15,-7-1-15,1 6 16,-1 5 0,7 10-1,11-2-15,6 0 16,-5 2-16,-4-2 15,0 3 1,13-6-16,-4-10 16,9-6-16,0-8 15,18-12 1,-6-12-16,12-7 16,6 5-1,3 10-15,3 4 16,0 7-1,-9 10-15,0 4 16,-3 10 0,12 8-16,-3 2 15,3-5-15,6 3 16,12-5 0,23-9-1,16-7-15,20-8 16,15-3-16,-23 13 15,-203 3 1,0 0-16,0 0 16</inkml:trace>
  <inkml:trace contextRef="#ctx0" brushRef="#br0" timeOffset="58182.6194">11682 5175 0,'0'0'16,"0"0"-1,-50 69-15,5-11 16,6 11 0,4-6-16,-1 1 15,6-4 1,3 4-16,0-11 16,7 0-1,-13-6-15,9-4 16,3-4-16,6-12 15,12-17 1,0-33-16,18-17 16,-15 40-16,0 0 15,0 0 1</inkml:trace>
  <inkml:trace contextRef="#ctx0" brushRef="#br0" timeOffset="58523.7051">11774 5262 0,'0'0'15,"0"0"-15,0 0 16,0 0 0,9 50-16,-9-7 15,-6 7 1,3 3-16,0 8 15,1-6 1,2-10-16,5 8 16,-5 3-1,3-19-15,6 2 16,-6-17-16,-3 4 16,6-10-1,-24-37 1,10-6-16,2-15 15,6 42-15,0 0 16,0 0-16</inkml:trace>
  <inkml:trace contextRef="#ctx0" brushRef="#br0" timeOffset="58713.5639">11581 5654 0,'0'0'0,"0"0"15,71-24 1,-17 11-16,0-1 16,-4-7-1,1 5-15,2-18 16,-53 34-16,0 0 16,0 0-1</inkml:trace>
  <inkml:trace contextRef="#ctx0" brushRef="#br0" timeOffset="59014.2775">12224 5331 0,'0'0'16,"0"0"-16,0 0 15,-9 103 1,-12-61-16,3 17 15,-3-1 1,-11 16-16,-1-3 16,0-12-16,9-9 15,7-21 1,5-19-16,9-12 16,9-33-1,8-7-15,10-13 16,-24 55-1,0 0-15,0 0 16</inkml:trace>
  <inkml:trace contextRef="#ctx0" brushRef="#br0" timeOffset="59412.2199">12227 5323 0,'0'0'16,"0"0"0,83-48-16,-23 14 15,-4 2 1,4 6-16,-16 13 15,-14 2 1,-9 14-16,-12 7 16,-9 25-16,-21 4 15,-12 9 1,-11-6-16,-10 3 16,1-10-1,-1 4-15,9-7 16,7-6-1,11-2-15,9-8 16,9 5 0,15-2-16,15-1 15,9-2-15,14 3 16,13-17 0,20-2-16,-2-10 15,-10-11 1,4-22-16,8-15 15,-3-24 1,-74 82-16,0 0 16,0 0-16</inkml:trace>
  <inkml:trace contextRef="#ctx0" brushRef="#br0" timeOffset="59640.5991">12891 5154 0,'0'0'0,"0"0"16,0 0-1,-27 82-15,18-21 16,0-3 0,-3 5-16,0 6 15,-3 5-15,3 5 16,3-2 0,3 3-1,-2-20-15,8 20 16,14-25-16,-14-55 15,0 0 1,0 0-16</inkml:trace>
  <inkml:trace contextRef="#ctx0" brushRef="#br0" timeOffset="59972.7112">13060 4984 0,'0'0'15,"0"0"-15,42-2 16,-3 10 0,8 15-1,-2-1-15,-3 4 16,-13 1-16,-5 2 15,-18 8 1,-21-6-16,-12 17 16,-20 0-1,-16 5-15,-29 2 16,-3 3-16,95-58 16,0 0-1,0 0-15</inkml:trace>
  <inkml:trace contextRef="#ctx0" brushRef="#br0" timeOffset="61375.7075">10917 6257 0,'0'0'16,"0"0"-16,81-19 16,-19-4-1,4 9-15,-1-4 16,10-1 0,-4-2-1,3 0-15,1 8 16,-1 2-16,-5 3 15,11-5 1,-3 2-16,-8 6 16,2 5-1,-5 3-15,-4-14 16,13-2-16,-10-3 16,7 5-1,-4-2-15,3-3 16,-5 6-1,5-1-15,-2-2 16,-1 5-16,1-5 16,2 2-1,-2 1-15,2 4 16,-5-7 0,5-8-1,0 5-15,-2-2 16,2 12-16,-8-10 15,-1 6 1,1-9-16,2 9 16,1 2-16,-4 3 15,-2-1 1,-7 4-16,-11-9 16,-3 8-1,-33-7-15,-6 10 16,0 0-16,0 0 15</inkml:trace>
  <inkml:trace contextRef="#ctx0" brushRef="#br0" timeOffset="61925.6487">10771 6379 0,'0'0'0,"0"0"16,66-22-1,-4 1-15,13-11 16,5-2 0,12-6-1,7 6-15,8-3 16,-3 3-16,6-11 15,21 5 1,6 6-16,18 7 16,5 3-16,7 8 15,12 3 1,8 0-16,4 2 16,-4-5-1,4 1-15,-7-9 16,-8-3-16,-21 6 15,-39-13 1,-36-1-16,-80 35 16,0 0-1,0 0-15</inkml:trace>
  <inkml:trace contextRef="#ctx0" brushRef="#br0" timeOffset="62297.6539">11593 6204 0,'0'0'15,"107"-32"-15,33-15 16,39-4 0,-1-12-1,24 7-15,-5-5 16,5 1-16,-2-1 15,-7 10 1,-5 9-16,-188 42 16,0 0-16,0 0 15</inkml:trace>
  <inkml:trace contextRef="#ctx0" brushRef="#br0" timeOffset="69358.5085">1250 9736 0,'0'0'0,"0"0"16,57 63 0,-30-12-16,5-4 15,-5 1-15,-6 7 16,6-2-1,-3 6-15,2-1 16,-5-3 0,-6-4-16,0-9 15,9-8 1,-6-2-16,11-21 16,-5-14-1,3-10-15,12-19 16,-10-21-1,10-26-15,6-11 16,-7-8-16,10-8 16,9-16-1,20-15-15,18-6 16,3-8 0,24-8-16,-122 159 15,0 0-15,0 0 16</inkml:trace>
  <inkml:trace contextRef="#ctx0" brushRef="#br0" timeOffset="94541.7582">8911 10691 0,'0'0'0,"0"0"16,0 0-1,-9 85-15,12-46 16,3 6-1,-6-2-15,9 9 16,0 4 0,-3-6-16,3 1 15,0-1-15,3-8 16,-3-2 0,3-3-1,0 0-15,5-11 16,4-7-16,3-9 15,-3-2 1,-3-10-16,3-1 16,-4-7-1,7-9-15,0-5 16,9-8 0,5-10-16,16-8 15,6-16 1,11-24-16,15-11 15,33-10-15,12-18 16,33-17 0,21 0-16,26-4 15</inkml:trace>
  <inkml:trace contextRef="#ctx0" brushRef="#br0" timeOffset="108949.3876">7268 12299 0,'-3'88'15,"3"-88"1,0 0 0,0 0-16,36 55 15,-24-34 1,3-5-16,0-2 16,6 1-1,-1-1-15,-5-1 16,3 3-16,3 5 15,-6-3 1,0-2-16,3-2 16,-1-12-1,1-10-15,9-26 16,6-3 0,8-13-16,1-3 15,9-3 1,-1 6-16,-2 0 15,0-1-15,-7 6 16,4-8 0,8 1-16,-2 22 15,-51 30 1,0 0-16,0 0 16</inkml:trace>
  <inkml:trace contextRef="#ctx0" brushRef="#br0" timeOffset="112542.0966">15718 12056 0,'0'0'0,"0"0"16,57 21 0,-10-5-16,4 3 15,5-4-15,7-1 16,8-4-1,25-4-15,11-12 16,18 4 0,21-6-16,2-6 15,19-7 1,6-13-16,-4-3 16,7-8-16,-18-13 15,-18-11 1,-12-10-16,-15-14 15,-24-13 1,-24-21-16,-23-26 16,-21-9-1,-18-26-15,-6-10 16,-9-27-16,3-13 16,-3-5-1,3 2 1,-6 3-16,-2-8 15,-10 13-15,-12-2 16,-3 20 0,-11 22-16,-16 3 15,-8 15 1,-6-2-16,5 21 16,1 7-1,2 15-15,-5 7 16,-6 0-16,-4 2 15,16 22 1,0 8-16,5 13 16,1 5-1,2 11-15,10 10 16,11 11 0,15 16-16,9 16 15,7 10 1,5 6-16,3 10 15,0 8-15,-9 9 16,15-30 0,0 0-16,0 0 15</inkml:trace>
  <inkml:trace contextRef="#ctx0" brushRef="#br0" timeOffset="113033.7806">17349 6405 0,'0'0'16,"0"0"-16,-51 13 15,1 6-15,-13 18 16,-8-3 0,-18 1-16,-15 4 15,-1-7 1,-5 2-16,9-10 16,0-5-1,15-3-15,20-6 16,24-4-16,22-1 15,14-5 1,20 2-16,19-2 16,21 6-1,14 2-15,10 2 16,-10 6-16,3 13 16,-8 8-1,5 19 1,-5 5-16,8 7 15,-8 4-15,-63-72 16,0 0 0,0 0-16</inkml:trace>
  <inkml:trace contextRef="#ctx1" brushRef="#br0">16997 7092 0</inkml:trace>
  <inkml:trace contextRef="#ctx0" brushRef="#br0" timeOffset="120385.531">1081 13204 0,'0'0'0,"0"0"16,0 0-1,56 21-15,-20-2 16,-3-3-1,11 2-15,4 1 16,-7 5 0,4-1-16,-6 12 15,0 7-15,-1 3 16,-5 8 0,0 3-1,-1-11-15,-11-6 16,-3-7-16,-3-16 15,-3-8 1,9-19-16,11-18 16,1-18-1,9-33-15,8-26 16,43-26-16,23-27 16,21-18-1,32-5-15,43 4 16,-212 178-1,0 0-15,0 0 16</inkml:trace>
  <inkml:trace contextRef="#ctx0" brushRef="#br0" timeOffset="170430.7099">15923 13733 0,'-104'88'16,"104"-88"-1,-53 34-15,-51 53 16,-10 17 0,-2 12-16,3 3 15,18-13 1,18-6-16,29 6 15,24-16 1,18-10-16,18-9 16,15-18-1,21-13-15,17-14 16,12-5 0,1-13-16,-1-16 15,-2-13-15,2-29 16,21-43-1,9-42-15,-5-29 16,-31-16-16,-20 19 16,-22 13-1,-23 21-15,-15 21 16,-14 21 0,-10 27-16,-12 32 15,-8 20 1,-13 27-16,-8 27 15,2 16-15,1 18 32,41 21-32,30-103 0,0 0 15,0 0 1</inkml:trace>
  <inkml:trace contextRef="#ctx0" brushRef="#br0" timeOffset="170908.1929">16769 13638 0,'0'0'0,"0"0"15,-90 82 1,16 3-1,-1492 2-15,2965 11 0,-1470 3 32,11 12-32,16-7 0,17 5 15,21-16 1,15-5-16,15-18 16,14-25-1,31-36-15,26-43 16,15-29 15,3-34-31,-5-26 0,-19-12 0,-24 4 16,-23 10-1,-24 7 1,-27 17-16,-24 13 16,-20 27-1,-19 26-15,-20 21 0,-15 29 31,-3 26-31,11 17 0,99-64 32,0 0-32,0 0 0</inkml:trace>
  <inkml:trace contextRef="#ctx0" brushRef="#br0" timeOffset="171425.0145">18706 13083 0,'0'0'15,"0"0"-15,0 0 16,0 0 0,-62 23-16,-36-1 15,-19 9 1,-22 4-16,-13-9 15,12 3-15,6 11 16,15-6 0,30 1-1,32-1-15,30 0 16,36 1 0,18 2-16,12 13 15,5-5-15,-8 5 16,-12 11-1,-9 13-15,-15 14 16,-15 2-16,-15-3 16,-9 0-1,-2 1-15,-7-12 16,-2 6 0,-10 6-1,-20-1-15,-10 8 16,1 3-1,0 3-15,20-14 0,4-29 32,65-58-32,0 0 0,0 0 15</inkml:trace>
  <inkml:trace contextRef="#ctx0" brushRef="#br0" timeOffset="171653.4038">18099 13844 0,'0'0'0,"92"-15"15,45-14 1,51-14 0,-4 1-16,-5-3 0,-33 5 31,-33 6-31,-42-1 0,-50 9 47,-21 26-47,0 0 0,0 0 0</inkml:trace>
  <inkml:trace contextRef="#ctx0" brushRef="#br0" timeOffset="171830.932">18165 14421 0,'0'0'0,"0"0"0,-18 80 15,6-1 1,9 11-16,6-16 0,15-5 47,-3-37-47,-1-70 0,-14 38 0,0 0 31,0 0-31</inkml:trace>
  <inkml:trace contextRef="#ctx0" brushRef="#br0" timeOffset="172142.0937">18325 14397 0,'0'0'16,"0"0"-1,60-31-15,32 12 16,15-5-16,-9-5 47,-14 3-47,-13 5 0,-23 10 0,-24 11 15,-24 13 1,-27 16-16,-27 14 0,-29 18 47,-15 18-47,3 19 0,14-6 0,25-10 16,20-13-1,48-5-15,74-3 16,87-1 15,-173-60-31,0 0 0,0 0 0</inkml:trace>
  <inkml:trace contextRef="#ctx0" brushRef="#br0" timeOffset="178867.6274">18560 2180 0,'-258'69'15,"43"-14"1,49-10-16,46 14 16,43 15-1,38-8-15,36-8 16,30-5-16,33-13 15,44 2 1,33-5-16,12 0 16,-1 0-1,-2 13-15,-12-5 16,-27 13 0,-32-5-16,-37-8 15,-26 6 1,-26-9-16,-37 11 15,-32-6-15,-33 4 16,-1-1 0,-5-13-16,-6-13 15,3-11 1,30-13-16,27-13 16,32-19-16,36 32 15,0 0 1,0 0-16</inkml:trace>
  <inkml:trace contextRef="#ctx0" brushRef="#br0" timeOffset="179366.2941">19724 2593 0,'0'0'16,"0"0"-1,33-72-15,-27 35 16,-9 13 0,-21 1-16,-24-4 15,-17 11 1,-27 22-16,-27 2 16,3 21-1,11 8-15,25 16 16,21-1-16,26 15 15,24 12 1,36 8 0,26-2-16,40-6 15,17-5 1,6-13-16,0-10 16,-6-7-16,-21-9 15,-20-1 1,-31 1-16,-26-6 15,-30 8-15,-32-3 16,-19 1 0,-29-9-16,-18-10 15,-3-16 1,18-16-16,35-29 16,51-18-1,15 63-15,0 0 16,0 0-16</inkml:trace>
  <inkml:trace contextRef="#ctx0" brushRef="#br0" timeOffset="179633.5827">20498 2315 0,'0'0'0,"0"0"0,-15 137 15,-6-4-15,0 10 32,-2 13-32,-4 2 0,-6 6 15,3-7 17,4-28-32,8-26 15,6-29-15,15-34 0,27-42 16,-30 2-16,0 0 31,0 0-31</inkml:trace>
  <inkml:trace contextRef="#ctx0" brushRef="#br0" timeOffset="179906.8477">20617 2921 0,'0'0'0,"0"0"15,74 29 32,1-11-47,29 1 0,-104-19 0,119 18 0,-3-15 0,-3 10 16,-6-18-16,-8 2 47,-22-10-47,-17-19 0,-60 32 0,0 0 15,0 0-15</inkml:trace>
  <inkml:trace contextRef="#ctx0" brushRef="#br0" timeOffset="180120.3193">21510 2394 0,'0'0'0,"0"0"15,0 0-15,33 117 16,-27-6 0,-9 50-1,-9 32-15,-3 35 16,-15 55 0,-6 58-16,-17 69 15,53-410 16,0 0-31,0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20:24.6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5459 8937 0,'24'-24'0,"-24"24"16,0 0 0,0 0-16,0 0 15,0 0 1,0 0-16,0 0 16,-48 42-16,33-34 15,9 21 1,3-5-16,3-8 15,6 8 1,6 8-16,-12-32 16,39 26-1,-13-15 1,4-11-16,6-3 16,0-2-1,-1-11-15,7 8 16,-9-5-16,-3 2 15,-7-2 1,-2 2-16,-3 3 16,3 3-1,0 5-15,0-3 16,-4 6 0,4-3-16,-9 0 15,-3 5 1,6 6-16,-3 0 15,3-1-15,-6 3 16,6-2 0,-1 2-16,1-5 15,9 3 1,0-3-16,0-6 16,5 4-1,-5-12-15,6-4 16,-1479-1-16,2952-5 15,-1486 0 1,4 8-16,-3 1 16,-3-1-1,6 0 1,-3 5-16,6 3 16,-1 5-16,4 14 15,0-6 1,0 6-16,-6-1 15,2 9 1,4-12-16,0-4 16,-3 0-16,6-11 15,-1-11 1,7-5-16,3-10 16,8-6-1,7 0-15,-4 6 16,-2 2-16,0 11 15,-4 10 1,-8 6 0,-3 2-16,3 8 15,-7 0-15,1 1 16,30-4 0,2-10-16,-5-16 15,-1 0 1,-5-7-16,-4 4 15,-14-10 1,15 3-16,-10 2 16,7 8-16,3 13 15,-7 3 1,10 19-16,-3-6 16,-10 11-1,-2 2-15,-9-2 16,-3-5-1,-4 2 1,19 0-16,-3-3 16,20 1-16,19-8 15,8-6 1,21-42-16,-104 37 16,0 0-16,0 0 15</inkml:trace>
  <inkml:trace contextRef="#ctx0" brushRef="#br0" timeOffset="14334.3174">12900 10194 0,'0'0'15,"0"0"-15,65 29 16,-20-8 0,-7 0-16,-5-3 15,0-2 1,-9-2-16,2-4 16,1 1-1,-3-3-15,0 0 16,0-8-1,2 13-15,1-3 16,6-4-16,-3-4 16,2-2-1,1 0-15,3-2 16,6-9 0,-4-7-16,1-1 15,3-10 1,5 10-16,-2 4 15,0 4 1,-4 3-16,-5 5 16,-12 9-16,0-1 15,-4 6 1,-5 4-16,0 7 16,-3 1-1,-6-7-15,9 6 16,-3-4-1,12-2-15,8-11 16,16-7-16,3-12 16,2-7-1,1-3 1,-10-5-16,-5 8 16,-9 5-1,-6 11-15,-1 2 16,1 19-16,-3 8 15,-3 5 1,-3 11-16,-18 13 16,3-53-16,0 0 15,0 0 1</inkml:trace>
  <inkml:trace contextRef="#ctx0" brushRef="#br0" timeOffset="18014.5469">15480 10463 0,'0'0'0,"0"0"16,0 0-16,36 61 15,-21-26 1,5 12-16,-8-15 15,6-6 1,0-2-16,3-10 16,12-7-1,11-4-15,10-16 16,11-8-16,1-8 16,8-14-1,10 1-15,2 2 16,-3 6-1,-14 5-15,-7 16 16,-8 5 0,-10 10-16,-2 11 15,-6 6 1,-1 7-16,-2 6 16,-3 5-1,6 8-15,-7-2 16,-2-6-16,0-3 15,6-5 1,2-8-16,13 0 16,0-13-16,8-2 15,1-6 1,-57 0 0,104 8-16,-53-19 15,-10 0 1,1 1-16,0 2 15,8 5 1,-2 1-16,-1 7 16,1-2-1,-9-3-15,-4 2 16,1-4 0,-6 9-16,6 7 15,5-4-15,-8 3 16,6 3-1,8-16-15,-8 14 16,6-12 0,-7 9-16,-8-9 15,0 4 1,0 2-16,-7-11 16,10 6-16,-6-1 15,0-2 1,0 6-16,-4-6 15,7-3 1,9-10 0,-12 2-16,2 3 15,-2-2-15,-6-6 16,0 3 0,-3-1-16,-3 4 15,-1-1 1,1 6-16,15 0 15,-3 7-15,9-10 16,-4 0 0,4-5-16,-15 3 15,3 2 1,-3 2 0,-7-2-16,4-2 15,-6 2-15,0 0 16,-3-3-16,0 1 15,0-1 1,0 3 0,0 0-16,-6 0 15,6 0-15,-9-5 16,9-3 0,-3 8-16,-1-2 15,-5-1-15,6-7 16,0 7-1,-3 3 1,-3 0-16,0 3 16,0 2-16,0-2 15,3 5 1,0 0-16,-6-8 16,6 3-1,0 5 1,0-3-16,0 1 15,0-4 1,3-2-16,-3-5 0,3 8 16,3-16-1,-9 2-15,6 6 16,3 0 0,3 2-1,-9-5-15,6 3 16,0-6-16,-6-4 15,0-7-15,0-4 16,-3 2 0,-3 6-16,0-1 15,-3-7 1,0 0-16,-3 2 16,-3-5-1,-6-5-15,0-1 16,-3-2-1,1 6-15,-1-12 16,-6 9 0,3-16-16,6 10 15,-12-5-15,-8 0 16,-4 6 0,-8 7-16,-13-16 15,-2 9 1,5-17-16,-5-4 15,-10 4-15,7-2 16,-16 0 0,10-6-16,-1-12 15,7 10 1,-12-3-16,-19 11 16,7 2-1,-9-5 1,-9-2-16,-9 5 15,12 0-15,11 18 16,-11 6-16,0 15 16,-9 14-1,-6 13 1,-15 11-16,9 15 16,-3 14-16,-3 7 15,6 6 1,12 19-16,3 7 15,-3 1-15,12 4 16,15 9 0,8 13-16,-5-8 15,6-1 1,11-12 0,18 0-16,10 2 15,14 0-15,6-5 16,12-16-16,6-10 15,9 0 1,12-1 0,15 14-16,11-6 15,13 4-15,14-9 16,22 3 0,8 13-16,-101-74 15,0 0 1,0 0-16</inkml:trace>
  <inkml:trace contextRef="#ctx0" brushRef="#br0" timeOffset="29297.528">6453 10286 0,'0'0'0,"0"0"16,71 27-1,-26-12-15,-3-1 16,-1-6-16,-2 2 15,3 1 1,5-11-16,7-3 16,11-5-1,4-8-15,5-5 16,-2 0 0,8-5-16,6-1 15,4 3 1,-13 6-16,-6 7 15,-5 9 1,-1 4-16,1 11 16,-1 1-16,-5 2 15,-4 2 1,-2-5-16,5 0 16,13-7-1,-7-6-15,4 0 16,-4-6-1,-8 1-15,2-3 16,7 14-16,-1 1 16,-8 7-1,2-4 1,1 9-16,8 2 16,19-2-16,11-1 15,6-2 1,24-6-16,-128-10 15,0 0 1,0 0-16</inkml:trace>
  <inkml:trace contextRef="#ctx0" brushRef="#br0" timeOffset="47193.7049">6209 10291 0,'0'0'16,"0"0"-16,44 35 15,-8-11 1,-6-3-16,9-3 16,-1-2-1,1 0-15,-3 3 16,2-9-1,1 3-15,-3 1 16,2-9-16,4-10 16,9-9-1,11-1-15,19-4 16,2-10 0,-6 5-16,-2-2 15,2 2 1,9 5-16,-2 6 15,-10 2-15,-8 11 16,-10 8 0,4 0-16,5 11 15,7 2 1,-7 3 0,-5-3-16,-4 3 15,7 0-15,8-3 16,6-8-1,7-5-15,-7-5 16,10-9 0,8-4-16,6 2 15,-12 0-15,1 0 16,5 5 0,3 3-16,-6 0 15,4 8 1,11 0-1,9-3-15,-3-2 16,18-11-16,21-8 16,20-2-1</inkml:trace>
  <inkml:trace contextRef="#ctx0" brushRef="#br0" timeOffset="61878.1049">16334 10641 0,'0'0'16,"45"21"-16,17 0 16,13 11-1,-7-3-15,-5-13 16,-4 0-1,-8-8-15,5 5 16,7-3-16,14-4 16,4-1-1,-4-2-15,0-3 16,10 2 0,2-7-1,-9 0-15,-8-1 16,-10-4-16,-5 2 15,-4 0 1,10 3-16,-4-1 16,-2-2-1,-3 0-15,-7-5 16,-2 8-16,-6-6 16,-7-7-1,-2 5-15,-6-3 16,0 2-1,-4-9-15,-2 1 16,-6-7-16,3-2 16,3-9-1,-3-2-15,-3-9 16,3 4 0,0-4-16,-4-1 15,1 1 1,0-2-16,0-2 15,3-1 1,-6 1-16,3 4 16,0-1-16,-6 7 15,-3-3 1,-3-5 0,0-5-16,-9-3 15,-6-5-15,0 2 16,0 3-1,-3-5-15,-3 5 16,1 6 0,-4-3-16,6 2 15,-6 14 1,-15-6-16,-2 3 16,-1 6-16,0 2 15,-8-6 1,-1 4-16,7 4 15,-1 3 1,-9 3-16,-8 8 16,-7 5-1,-5 3-15,9 5 16,2 5-16,1 3 16,-1 6-1,-14-1-15,-4 3 16,-2 5-1,0 8-15,-10 1 16,-2 7 0,3-3-16,-3 1 15,14-1-15,1 3 16,11 3 0,-2 0-16,8-3 15,10 8 1,-1 0-16,1-3 15,-1-2 1,-2 0-16,2-1 16,6 9-1,13 0-15,-1-9 16,6 7 0,3-7-16,7 4 15,2 4-15,-3-10 16,12-2-1,-3-9 1,12 1-16,3-3 16,6-6-16,3 1 15,3 0 1,0-3 0,-3-1-16,-4 4 0,1 8 15,-3 2 1,-12 3-16,3 7 15,-3 6 1,6-2-16,-2-1 16,2-13-1,-6-5-15,6-5 16,0-25 0,0 14-16,0 0 15,0 0-15</inkml:trace>
  <inkml:trace contextRef="#ctx0" brushRef="#br0" timeOffset="62649.5628">19025 8360 0,'0'0'0,"0"0"16,-39 27-16,-3 2 15,-2 10 1,-7 1-16,-8 16 31,2-6-31,-5 0 0,-4 3 16,-5-11-1,-1 6-15,7-3 16,11 3 0,-2-1-16,-1-10 15,4 3 1,-1 0-16,-6 5 16,4-14-16,2 12 15,7-9 1,-4 3-16,3-10 15,10-4 1,5-4-16,6-3 16,3-8-1,10-8-15,8-14 16,12-12-16,2 0 16,13 4-1,-21 22-15,0 0 16,0 0-1</inkml:trace>
  <inkml:trace contextRef="#ctx0" brushRef="#br0" timeOffset="63052.4863">17873 9085 0,'0'0'0,"0"0"15,0 0 1,-39 21-16,24 0 16,-3 1-1,-5 4-15,2-2 16,-9 0-16,-3 5 16,-5 2-1,-1-1 1,0 7-16,4-3 15,2-5-15,9 0 16,12-2 0,9 4-1,12-12-15,18-6 16,26-13-16,31-10 16,26-17-16,36-21 15,26-15 1,25-14-16,-197 77 15,0 0-15,0 0 16</inkml:trace>
  <inkml:trace contextRef="#ctx0" brushRef="#br0" timeOffset="71942.1316">4349 11482 0,'17'-26'16,"-17"26"-16,0 0 15,0 0 1,51-8-16,-24 21 16,0 3-16,-7-3 15,7 11 1,-3-3-16,0 5 16,6-2-1,-7-3-15,1-7 16,9-4-1,3-7-15,5-11 16,7 0 0,11-8-16,-5 0 15,3-2-15,-13-9 16,-2 6 0,-3 5-16,-7 0 15,-5 11 1,3 8-16,0 5 15,2-1 1,1 9-16,0 6 16,3 1-16,-1-9 15,4-9 1,3-16 0,11-15-16,13-17 15,8-15-15,6-5 16,-8 2-1,-1 3-15,-11 15 16,-7 12 0,-2 25-16,-12 6 15,-4 14 1,-5 9-16,-9 7 16,-3 1-16,-3 1 15,-3 2 1,-3-18-16,6-18 15,-1-14 1,-14 16-16,0 0 16,0 0-16</inkml:trace>
  <inkml:trace contextRef="#ctx0" brushRef="#br0" timeOffset="73142.6634">6953 11733 0,'0'0'15,"39"0"-15,14 3 16,13 8 0,14-1-16,6-2 15,7 3-15,-7 4 16,-3-4-1,3-3-15,10 3 16,-4-14 0,3 0-16,3 1 15,7-9-15,-1-2 16,-6-3 0,9-3-16,6-12 15,-3-1 1,-5-2-16,2 4 15,3-4 1,-12 0-16,-6 5 16,1-8-16,2 10 15,-3 1 1,0-1 0,1 1-16,5-14 15,3-5-15,-9 3 16,-11-3-1,-7 0-15,-5-3 16,-13 3 0,-17-2-16,-15-6 15,-16 2-15,-8-7 16,-11 8 0,-22-3-16,-24 5 15,-14-2 1,-12 5-16,-25 3 15,-26-1 1,-20 1 0,-22 8-16,-14 13 15,-1 10-15,-11 0 16,2 11 0,-14 6-1,12 4-15,-7 11 0,16 1 16,-1 7-1,7 2-15,14 12 16,7-4 0,14 4-16,21 4 15,3 6-15,21 11 16,11 5 0,16-3-16,80-66 15,0 0 1,0 0-16</inkml:trace>
  <inkml:trace contextRef="#ctx0" brushRef="#br0" timeOffset="81879.1882">7200 12545 0,'0'0'15,"0"0"1,0 0-16,21 67 16,-12-28-1,0 6-15,5 3 16,4 2-16,-3 0 16,-6-2-1,0-11-15,-3-2 16,6-9-1,-6 3-15,6-10 16,6-9-16,-4-10 16,1-10-1,-3-6-15,0-8 16,6-10 0,3-6-1,-3-10-15,0-1 16,-1 4-16,7-9 15,-3 1 1,0 4-16,6 6 16,5-5-16,4 5 15,6 8 1,-12-5-16,-30 42 16,0 0-1,0 0-15</inkml:trace>
  <inkml:trace contextRef="#ctx0" brushRef="#br0" timeOffset="86613.1756">8402 12717 0,'3'85'16,"-3"-85"-1,0 0-15,60 19 16,-24 4-16,-7 4 15,4-3 1,-3 5-16,0 0 16,-1 5-1,4 3-15,0-5 16,11-8 0,7-8-16,12-8 15,17-3 1,-3-8-16,1-10 15,2-3-15,-3 0 16,1 8 0,-7 6-16,-5 4 15,-10 6 1,-8 6-16,-1 1 16,-2 4-1,3-3-15,5 5 16,-5 0-1,0 0-15,-4-7 16,1-1-16,2-3 16,10-2-1,6-5-15,2 0 16,-2-6 0,5-8-16,3-2 15,13-8 1,2-5-16,-9-4 15,-11 1-15,-4 0 16,-8 3 0,-3 5-16,-4 7 15,4 12 1,-10 10 0,-2-3-16,-3 6 15,-6 2-15,-1-3 16,4 1-1,-3-6-15,3 1 16,-1-4 0,10 3-16,-3-5 15,-21-18-15,-18 18 16,0 0 0,0 0-16</inkml:trace>
  <inkml:trace contextRef="#ctx0" brushRef="#br0" timeOffset="94756.1157">15337 12620 0,'0'0'15,"0"0"-15,0 0 16,0 0-1,0 0-15,0 0 16,0 0 0,0 0-16,3 68 15,21-46 1,9-9-16,-1 5 16,7-15-1,3 0-15,-4 2 16,1-2-16,3-6 15,-4 0 1,10 3-16,0-5 16,2-3-1,-2 5-15,3-7 16,-1 7 0,10-5-16,8 8 15,9 0 1,-2 0-16,-1-2 15,-5 2-15,5 2 16,7 1 0,2 5-16,-6-3 15,-11 3 1,-7-3-16,-5-2 16,-1 5-1,10 2-15,-4-2 16,1-8-1,-3 6-15,-4-1 16,4 0 0,8 6-16,-1473-3 15,2956-3-15,-1485-8 16,-4 1 0,4 2-1,20 0-15,0 5 16,1-2-16,-7-6 15,6 6 1,10-3-16,-1-6 16,-9 9-16,-3-6 15,1 6 1,5 0-16,-2-6 16,-10 6-1,-3 2-15,-2 0 16,2 1-1,1-6 1,-10 2-16,-8 1 16,-19 0-16,-2 2 15,-9 5 1,-6 4-16,-21-1 16,3-13-16,0 0 15,0 0 1</inkml:trace>
  <inkml:trace contextRef="#ctx0" brushRef="#br0" timeOffset="102248.7754">9566 12755 0,'0'0'16,"39"-3"-1,11 6-15,10 4 16,-7-4-16,-8 2 15,0 3 1,-1 6-16,4-4 16,12 1-1,5-3-15,6-3 16,10 0 0,-4 6-16,9 2 15,4-5 1,-7 0-16,-3 2 15,-5 1 1,8 0-16,9-11 16,4-3-16,-7-10 15,0-8 1,1-8 0,2-3-16,-9-3 15,-5 4-15,-16-1 16,1 3-1,-10 5-15,1 8 16,-4 3-16,-2 13 16,-12 5-1,-7 3 1,-5 5-16,3 3 16,0 0-16,3 0 15,-1-3 1,13 6-16,9-6 15,2 3 1,10-6-16,-4-2 16,4-2-16,14-6 15,-5 0 1,8 0 0,-80 0-16,0 0 15,0 0-15</inkml:trace>
  <inkml:trace contextRef="#ctx0" brushRef="#br0" timeOffset="114527.6395">7111 14284 0,'-6'98'16,"6"-98"-16,0 0 16,0 0-1,32 76-15,-20-39 16,-3-5 0,-3 0-16,3-3 15,0-11 1,9 1-16,3-14 15,0-5 1,-4 0-16,4-10 16,-3-12-1,6-15-15,3-10 16,2-11-16,-5-3 16,3-13-1,0-3-15,3-5 16,-1 0-1,-2 13-15,0 8 16,-3 8-16,0 8 16,-7 14-1,1 12-15,-6 3 16,6 0 0,12 1-1,-12-1-15,-18 16 16,0 0-16,0 0 15</inkml:trace>
  <inkml:trace contextRef="#ctx0" brushRef="#br0" timeOffset="130263.7866">16054 14149 0,'-6'24'16,"6"-24"-16,42-6 15,3 9 1,5 0-16,-2-6 16,9 6-16,-1 4 15,10-4 1,8-3-1,9 0-15,4 0 16,5 3-16,0-1 16,9-4-1,4-9-15,-4-5 16,6-7 0,-6-9-16,-9 0 15,-5-8-15,-13-7 16,-6-1-1,-2 0-15,-7-2 16,-8-3 0,-6 0-16,-7 3 15,-8-3 1,-9 6-16,-6-4 16,-9 9-16,-9 8 15,-12-14 1,-12-8-1,-11 3-15,-22 3 16,-20 0-16,-13 2 16,-11 9-1,-6 10-15,-9 5 16,12 5 0,6 6-16,11 8 15,4 13 1,-15 5-16,15 5 15,-1 9-15,10 20 16,-1-4 0,4 10-16,3 10 15,8 6 1,4 5 0,5 5-16,54-79 15,0 0-15,0 0 16</inkml:trace>
  <inkml:trace contextRef="#ctx0" brushRef="#br0" timeOffset="132346.0647">19349 14009 0,'137'42'16,"-179"-61"-16,144 43 15,14-3 1,3 6-16,-12-1 16,-18 3-1,-3-8-15,1 6 16,5 2 0,-3-5-16,1-8 15,-13-3-15,6-8 16,7-7-1,-10-4 1,-6-7-16,1 13 16,-4-3-16,4 6 15,-7-3 1,-5 11-16,8-1 16,-8-12-16,8-4 15,-3-2 1,-5 8-16,-6 3 15,-4 5 1,4 0-16,-10-3 16,-11 8-1,9 6-15,-4-1 16,-2 4-16,0-12 16,-1-2-1,-2 0 1,9-11-16,2-5 15,7 1-15,-3-12 16,-1 6 0,-2 2-16,-10 1 15,4 4 1,0 1-16,-1 5 16,1-3-1,0 3-15,5 6 16,4-1-16,-3-5 15,-4 0 1,-2-11-16,3 9 16,-10 2-1,-2-6 1,0 12-16,-1-1 16,-2-2-16,-3 7 15,3 4 1,-3 1-16,-4 1 15,-2-3-15,-9-7 16,-6-1 0,-12-5-16,6 0 15,0 0-15,0 0 16</inkml:trace>
  <inkml:trace contextRef="#ctx0" brushRef="#br0" timeOffset="133445.1239">4911 15276 0,'80'58'0,"-80"-58"16,0 0-16,96 16 16,-40 0-1,10-8-15,8 2 16,-20-10-1,-7-2-15,-2-12 16,-3-9 0,-4-1-16,1-3 15,-3 6-15,-1 0 16,10 10 0,3 3-16,-1 11 15,-2 8 1,-6 10-16,-7 13 15,4 3 1,3 11-16,8-3 16,10 2-16,3 1 15,2-3 1,3-3-16,16-7 16,14-3-1,9-3-15,6 5 16,9 6-1,24-6-15,21 1 16,-164-35 0,0 0-16,0 0 15</inkml:trace>
  <inkml:trace contextRef="#ctx0" brushRef="#br0" timeOffset="138081.8651">9310 15337 0,'39'-16'16,"-39"16"-1,0 0 1,38 13-16,-17-8 15,6 6 1,-6-6-16,-3 0 16,0-5-16,-1 3 15,4-3 1,3-3-16,9 1 16,3-1-1,-1-2-15,4-6 16,0 1-1,-1-4-15,-5 4 16,-3-1 0,-3 3-16,2 3 15,-2 0-15,3 2 16,0 6 0,8-1-16,-2 4 15,3 4 1,3 1-16,-4 2 15,-5-5 1,-6 8-16,2-3 16,4-5-1,3-8-15,0-5 16,14-3-16,10-8 16,2-5-1,-2-3 1,-1-2-16,-2 2 15,-1 8-15,1 8 16,0 8 0,5 3-16,-14-1 15,-1 6-15,-8 5 16,-9 3 0,0 5-16,-4 1 15,4-4 1,12 6-16,-4-6 15,4-4 1,3 2-16,-1-1 16,1-4-1,-3 0-15,8-3 16,-5-6 0,11-10-16,1-5 15,3-13 1,-4-1-16,-2 1 15,-1-3-15,-5 7 16,-1-4 0,-5 2-16,3 8 15,-1 11-15,-5 8 16,-3-1 0,-3 11-1,-4-2-15,-5 5 16,0 0-16,-3-3 15,3 0 1,2 3-16,1-5 16,15-1-1,0-2-15,-1-5 16,1-1 0,5-2-16,-5-7 15,9-7 1,-1 4-16,-2-6 15,-3 3-15,-1-1 16,1-4 0,-3-1-16,-1 4 15,-5 4 1,0 3-16,-4-3 16,4 9-16,-3-6 15,-6 8 1,2 2-16,1 4 15,-6-1 1,3 6-16,0 5 16,5 7-1,1 6-15,9-5 16,-4 11 0,7-4-16,0-2 15,5-5 1,-5-8-16,3-3 15,2-13-15,-2-15 16,-21-9 0,-27 24-16,0 0 15,0 0-15</inkml:trace>
  <inkml:trace contextRef="#ctx0" brushRef="#br0" timeOffset="141015.1819">10810 15188 0,'0'0'0,"0"0"15,0 0 1,0 0-16,0 0 15,-45-21-15,43 27 16,13 4 0,4 14-16,3 5 15,15 3 1,0 2-16,11 9 16,-2 9-1,3-7-15,-1 6 16,4-1-1,5-10-15,7-14 16,5-2 0,7-19-16,2-13 15,4-8-15,2-7 16,6-9 0,1-5-1,5-11-15,3-2 16,6-3-16,-8-3 15,5 4 1,-9 1-16,0 4 16,4-6-1,-4 2-15,-9 7 16,-8-4-16,-4 3 16,-2 3-1,-4 10-15,-8-3 16,-7 4-1,-5 4-15,-9-2 16,-9 0-16,-7-3 16,-8-2-1,-6-3-15,-9-5 16,-5-1 0,-4-2-1,-6 0-15,-9 3 16,-9 0-16,-8 2 15,-13-5 1,-11 3-16,-7 2 16,-11-2-16,-9 7 15,-21 6 1,6 3-16,0 7 16,-3 14-1,5 5-15,10-3 16,3 14-1,9 10-15,-7 5 16,7 6-16,9 10 16,2 6-1,4 2 1,-9 3-16,5 5 16,4 6-1,5 2-15,16 0 16,8 0-16,12 3 15,10-8 1,8 0-16,9-3 16,12-10-16,6-6 15,6-2 1,8-3-16,4-8 16,6 8-1,-3-13-15,2-1 16,4 1-1,3 0-15,2-3 16,4 3 0,5-3-16,10-10 15,5-3 1,13-6-16,20-15 16,3-13-1,-104 26-15,0 0 16,0 0-16</inkml:trace>
  <inkml:trace contextRef="#ctx0" brushRef="#br0" timeOffset="146794.1629">14224 15760 0,'0'0'16,"0"0"-16,83-24 15,-17 0 1,-1-10-16,1 7 16,-7 4-1,4-4-15,-10 1 16,1 2-1,-1 0-15,-2 6 16,-6 2 0,-1 5-16,-8-2 15,3 2-15,-4 3 16,1-2 0,6 2-16,3 0 15,5 0 1,4 0-16,20 5 15,3-2-15,-2 2 16,2-7 0,1-3-16,-1 5 15,-3 2 1,1 4 0,-1-4-16,-2 4 15,-4-1 1,7-2-16,5 2 15,3 3-15,-5 0 16,-10-10 0,-2-4-16,-1 9 15,4 8-15,2-8 16,3-6 0,4 0-16,-4 3 15,1 3 1,8 5-16,3-3 15,1 1 1,-1 12-16,-12-10 16,1 6-1,-7-9-15,4 3 16,-4 5-16,6 1 16,-11 4-1,5 3-15,-2 1 16,-10-1-1,-5 5-15,3 1 16,2 7 0,-5-7-16,5-1 15,1-4-15,-1-4 16,-2 11 0,2-5-1,-8-8-15,-3-2 16,5 1-1,-5-4-15,3 2 16,-4 9-16,1 4 16,0-7-1,-4 7-15,1-15 16,3 0 0,-10-1-16,10-2 15,-9-13 1,5 0-16,10 2 15,-4 3-15,-8 6 16,12-9 0,-16-8-16,4 4 15,0-7 1,0 9-16,8-3 16,-2 19-16,2-11 15,7 5 1,0-10-16,-1 0 15,-2 2 1,-1 1-16,1 4 16,3 1-1,5-3-15,4 6 16,-7-1 0,1-2-16,-7 7 15,1-7-15,-1-3 16,-11 11-1,12-9-15,-13 1 16,7 8 0,-6-6-16,-1 6 15,-5-1 1,-9-2-16,3 3 16,-3 2-16,-7-2 15,1 2 1,-3-2-16,-3 0 15,-3-3 1,-3 5-16,3-5 16,-9 8-1,12-8-15,-6 8 16,-3-8 0,12 0-16,-12-11 15,6 3 1,-3-8-16,-6 16 15,0 0-15,0 0 16</inkml:trace>
  <inkml:trace contextRef="#ctx0" brushRef="#br0" timeOffset="153933.3407">4337 13519 0,'0'0'0,"0"0"16,0 0-16,0 0 15,47 13 1,-29-7-16,-3 2 15,0 7-15,0-1 16,6-1 0,-7 3-16,4 2 15,-3-2 1,0 0-16,0-3 16,-6 8-1,3 1-15,0-1 16,0-3-16,-3 6 15,5 0 1,-5-6-16,0 1 16,0-1-1,-6-4-15,0-4 16,0-4 0,-3-1-16,0-5 15,-3-3 1,0-2-16,0-3 15,3 8 1,0 0-16,6-64 16,12 14-16,-3-8 15,15-8 1,11-11-16,19-13 16,8-5-1,10 8-15,-4 7 16,18 6-16,1-5 15,-93 79 1,0 0-16,0 0 16</inkml:trace>
  <inkml:trace contextRef="#ctx0" brushRef="#br0" timeOffset="163668.8701">6119 16464 0,'0'0'0,"0"0"15,0 0 1,0 0-16,24 53 16,-15-32-1,-6-8-15,9 3 16,0 10 0,-6 3-16,3 0 15,-3 3-15,0-8 16,0 5-1,-3-2 1,6-1-16,-3-5 16,0 3-16,-1-5 15,4-1 1,0-2-16,-6 2 16,6-4-1,0-1-15,3-2 16,0-1-1,-6-5-15,9-2 16,-3 0-16,6 5 16,-4-11-1,4-8-15,3 3 16,-3-10 0,6-3-16,0-6 15,-4-2 1,4-3-16,-3-7 15,3 4 1,-3-7-16,-3-3 16,-1-3-16,1 3 15,0 3 1,-3 0-16,3 2 16,-3-2-1,0 7-15,3-4 16,2 4-1,-5-2-15,6 0 16,0 3-16,-3-1 16,-3 1-1,6 8-15,-1-1 16,4 1 0,3 2-16,0 5 15,8-10 1,4-2-1,-39 31-15,0 0 0,0 0 16</inkml:trace>
  <inkml:trace contextRef="#ctx0" brushRef="#br0" timeOffset="175529.2788">9411 16641 0,'0'0'0,"0"0"16,39-32-16,-15 14 15,0 12 1,-1-2-16,10 6 16,-3-1-1,3 14-15,2-3 16,-5 5 0,0 0-16,-3-8 15,2 1 1,-5-6-16,0-14 15,-6 4 1,3-6-16,0 0 16,-4-5-16,4 8 15,3-3 1,-3 8-16,3 5 16,3 9-1,2 4-15,7 6 16,-3 3-1,5 10-15,-5-3 16,-6-2-16,0-16 16,2-8-1,1-8-15,0-3 16,-3-15 0,9-14-16,2 1 15,7-6 1,5 10-16,-8-2 15,-3 11 1,-3 10-16,-1 5 16,-2 9-1,-6 2-15,-3 13 16,-1 3-16,1 2 16,0 11-1,9 0-15,-3 3 16,8-8-1,-5 2-15,-3-7 16,2 5 0,1 5-16,-3-13 15,3-8-15,-7-3 16,-5-8 0,6-7-1,-3-4-15,3 1 16,2 8-16,-5 0 15,-9 5 1,15 0-16,-3 16 16,-3-1-16,-4 7 15,1 1 1,3-4-16,3-1 16,-3-7-1,-1-14-15,7-5 16,-6-7-1,0-1 1,6-6-16,5 9 0,7 3 16,-3 10-1,-1 0 1,1 2-16,0 6 16,11 19-1,22 12-15,-72-39 16,0 0-16,0 0 15</inkml:trace>
  <inkml:trace contextRef="#ctx0" brushRef="#br0" timeOffset="178948.1805">13164 17302 0,'0'-2'16,"0"2"-16,0 0 16,0 0-1,69-14-15,-33-1 16,5-7-16,-5 1 15,0 0 1,-1-3-16,-2 6 16,0-1-1,0 11-15,-4 3 16,4 2 0,0 14-16,6 0 15,-1 12-15,10-4 16,-6 2-1,-1-5-15,1-6 16,-6 1 0,5-8-16,4-3 15,-3-6 1,-1-4-16,16-9 16,-1 3-16,-2 6 15,-4-3 1,-8-3-1,3 3-15,-7 7 16,4 4-16,3-6 16,-6 8-1,5-3-15,-5 0 16,0 3 0,2-2-16,-2 4 15,0-4-15,-1-1 16,-5-5-1,0 5-15,5-4 16,-2 1 0,0 4-16,-6-6 15,-4 0 1,-8 0-16,-3 0 16,9 8-1,3-8-15,0 3 16,-1-3-1,1 0-15,6 2 16,6 6-16,-1 0 16,4-5-1,3 0-15,-1 0 16,-2 5 0,-3 0-16,-1 0 15,4 2-15,0 11 16,5 6-1,10 5-15,-13 21 16,-44-45 0,0 0-16,0 0 15</inkml:trace>
  <inkml:trace contextRef="#ctx0" brushRef="#br0" timeOffset="188422.3507">9295 14837 0,'39'31'0,"-39"-31"16,0 0 0,47 59-16,-23-7 15,0 12 1,0-1-16,0 1 15,-3 5 1,5 0-16,7-9 16,15-1-16,11-12 15,4-15 1,5-11-16,4-18 16,-1-11-1,15-11-15,13-15 16,-10-3-1,-3-5-15,1 7 16,8 6 0,0 0-16,-6 10 15,-11 9 1,-4 10-16,12 8 16,7 8-16,-13 10 15,0 8 1,-2-2-16,5 3 15,12-9 1,4 3-16,-1-16 16,12-13-16,3-2 15,-9-6 1,9-13-16,6-6 16,-9 9-1,-8-1 1,2 19-16,3 0 15,0 16-15,-12 5 16,7 6 0,-1 2-16,-6-5 15,3-1 1,18-12-16,9-8 16,3-11-16,21-13 15,-9-6 1,9-10-16,17 3 15,-11 7 1,9 9-16,-3 2 16,-13 5-1,1 16-15,3 1 16,-6 7 0,6 0-16,-3 0 15,-7-7 1,13-4-16,-3 6 15,12-2-15,5 2 16,1-3 0,-3 0-16,2 6 15,7 7 1,8 1-16,4 2 16,8-5-16,-11 8 15,5-16 1,16 15-16,-206-23 15,0 0 1,0 0-16</inkml:trace>
  <inkml:trace contextRef="#ctx0" brushRef="#br0" timeOffset="196670.6315">4869 16466 0,'18'3'0,"-18"-3"16,0 0-16,36 40 16,-6-11-1,0 0-15,-7 8 16,4-5-1,0 2-15,3-5 16,-4 0 0,4-2-16,12-17 15,0-2 1,5 0-16,4-5 16,-4-6-16,-5-5 15,-3 8 1,-7-10-1,1 4-15,0 4 16,3-6-16,2 5 16,-2 0-1,6 3-15,-4 8 16,1-2 0,0-6-16,-3 0 15,-1 0-15,-2-3 16,0 0-1,14-12-15,4-7 16,6-4 0,-7-3-16,-5 0 15,-4 5 1,-8 5-16,6 9 16,-6 4-16,5 4 15,4 12 1,0-2-16,-7 8 15,7 11 1,-6-4-16,-1 7 16,-5-4-1,0-5-15,0-13 16,5-3-16,1-20 16,12-15-1,-1-15 1,4-10-16,-3-3 15,2 7-15,-11 6 16,0 16 0,-7 14-16,-2 17 15,3 9 1,6 13-16,-1 10 16,7 8-1,-6 6-15,-4 0 16,4-6-1,-6-13-15,-4-8 16,4-8-16,-3-13 16,3-5-1,5-16-15,4-8 16,3-8 0,-7-8-16,-2 5 15,-3 6-15,-6 15 16,-7 9-1,-2 10-15,0 13 16,-6 11 0,9 18-16,-6-5 15,3 5 1,3-2 0,-1-8-16,7-6 15,6-13-15,3-13 16,-1-13-1,1-24-15,-9-5 16,6-6-16,-1 1 16,-5 10-1,-3 2 1,-3 14-16,-3 18 16,-1 11-16,-2 13 15,0 6 1,6 10-16,0 0 15,0 3-15,-3-6 16,2-7 0,-5-6-1,3-16-15,-3-8 16,0-2-16,-3-16 16,-3 8-1,-3-9-15,0 12 16,0-1-1,-6 6-15,6 0 16,-9 7-16,0-2 16,6 3-1,-3-3-15,0 0 16,0 0 0,0 0-16,0 0 15,11-63-15,-2 36 16,-3 1-1,0 2-15,-3 3 16,0-1 0,3 1-16,-9-2 15,3 7 1,-3 5-16,6-2 16,-3 0-1,0 2-15,0 0 16,-6-2-1,0 3-15,0-6 16,3 0-16,-3-3 16,-5-10-1,-1 0-15,6-3 16,-6 3 0,-6-2-16,-3 4 15,-9 3 1,-5 0-16,-10 6 15,3-3-15,-5 2 16,-4 1 0,0 2-16,-2-5 15,2-6 1,-14-2 0,-4 3-16,-5-11 15,6-3 1,-1 0-16,-8 9 15,-4-1-15,-11-3 16,0-2-16,-3 3 16,-7 2-1,1 0-15,3-2 16,-6-3 0,-6-5-16,-3-1 15,5 12-15,10 2 16,-9 5-1,-3-3 1,6 9-16,8 7 16,-11 3-16,12 6 15,3 7 1,8 5-16,-8 20 16,0 9-1,-3 6-15,20 11 16,1 10-1,2 13 1,4 6-16,0 15 0,17 6 16,15 0-1,6 5-15,16 11 16,5 0 0,18 2-16,23 0 15,19-15-15,26-32 16,-77-77-1,0 0-15,0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23:59.4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11024 9463 0,'0'0'0,"0"0"16,0 0-1,0 0-15,36 43 16,-18-38-1,0-2-15,-3-1 16,3-2 0,-4 3-16,4-3 15,6 3-15,0-6 16,12-5 0,8-3-16,7-2 15,2-8 1,-5 2-16,-3-4 15,-7 4 1,1 3-16,-6 3 16,-3 2-16,-1 9 15,-2 2 1,0 8-16,0 5 16,-3 6-1,-7-4 1,1 1-16,-3 0 15,0 0-15,6 0 16,0-8 0,3-6-16,2-9 15,4-4-15,15-5 16,8-8 0,1 0-16,2 6 15,-2-1 1,-9 14-16,-4 2 15,-8 6 1,0 0-16,-6 2 16,-4 8-16,4 6 15,0-1 1,6-2 0,5-11-16,10-7 15,3-1 1,-1-7-16,-5-6 15,2-5-15,1 5 16,0 5 0,-1 3-16,-5 8 15,-3 3-15,-4 5 16,-2 5 0,-6 3-16,0 0 15,-6 0 1,-1-8-16,4-6 15,9 1 1,12-8-16,8-9 16,1 6-1,2-7 1,-2 1-16,-4 4 16,-2-1-16,-9 8 15,2 1 1,1 10-16,-6 2 15,3 6-15,2 0 16,1 0 0,-3-8-16,2-5 15,7-1 1,5-4-16,10-9 16,2 0-16,-5-2 15,-1-3 1,-2 6-16,-9 2 15,-4 8 1,1 5 0,0-2-16,-4 2 15,-2 3-15,3 0 16,-1-3 0,1-5-16,3-5 15,11 0-15,13-3 16,5-6-1,3-1-15,-8 4 16,-7 0 0,1 1-16,2 7 15,1 6 1,-7 2-16,-5 3 16,-7 3-16,-8 2 15,-3 3 1,3 0-16,2-1 15,10-4 1,-1-6-16,16 1 16,-4-14-1,10-8 1,11 3-16,9-6 16,-8-7-16,-1-1 15,-8 6 1,-1 5-16,-3 8 15,-5 6-15,-7 7 16,-8 0 0,-9 6-16,-7 5 15,-5-1-15,0 1 16,-6 3 0,8-6-16,4 3 15,12 0 1,2-8-16,1-3 15,0-2 1,5-6-16,4-2 16,-1-3-1,-2 5 1,-4-2-16,-5 0 16,-9-1-16,-7 9 15,-5-3 1,-3 3-16,3 5 15,-6 7 1,5 4-16,-2-1 16,0-2-16,3-2 15,3 1 1,8-1-16,1-4 16,0-2-1,-1-5-15,7 5 16,12-14-16,5 9 15,9-6 1,-2-2-16,-7 3 16,-2-1-1,-4 3-15,4 3 16,3-1 0,2 6-16,0 3 15,-8-3-15,-6 2 16,2 3-1,10 1-15,8-6 16,9 5 0,-2-8-16,-7 3 15,1 3 1,8-6-16,-3 5 16,-5-4-16,-10 4 15,-2 1 1,-6-3-16,-7 0 15,1 5 1,-10-5-16,-2 0 16,-6 5-1,-9-13 1,-9 0-16,-12 0 16,-30 3-1</inkml:trace>
  <inkml:trace contextRef="#ctx0" brushRef="#br0" timeOffset="8705.7019">10194 9463 0,'0'0'0,"0"0"16,0 0-1,0 0-15,0 0 16,-33 53-1,27-45-15,0 5 16,3-5 0,3-2-16,0-9 15,3 0-15,3-2 16,0 5 0,3-8-16,0-2 15,3-4 1,0-2-16,0-7 15,-3-6 1,3-8-16,0-1 16,2-4-16,-5-3 15,3 3 1,3 0-16,-6 2 16,-3 5-1,3 6-15,-6 3 16,-6 2-1,3 3-15,-6-3 16,3 0 0,-3 0-16,3 3 15,-3 3-15,0-9 16,3-4 0,-6 1-16,3 1 15,-3 6 1,-5-1-16,-1-3 15,-3 6 1,-6-3-16,0 1 16,-9-4-1,-2 1-15,-7-4 16,-8 7-16,-1-12 16,3 9-1,1-9 1,2 6-16,0 3 15,-2-6-15,-13 6 16,-5-6 0,2 3-16,4 8 15,2-3-15,-8 0 16,-4-5 0,-11 8-1,2 0-15,10 5 16,-3 5-1,-10-7-15,-11-1 16,-3 6-16,-1 0 16,-2 5-1,-12-3-15,3 1 16,-3 4-16,-9 1 16,-3-6-1,18 6-15,-12 2 16,-4 1-1,1-9-15,6 1 16,-6-4 0,3 6-16,3 1 15,6 1 1,-15-4-16,-3 2 16,9-3-1,-6 6-15,-3 0 16,3-1-1,-12 9-15,0-3 16,3 5-16,0 1 16,-9-4-1,12 6-15,-12 3 16,-3-6 0,9 3-16,6 0 15,-8-3-15,11 3 16,3 3-1,0-1-15,-1-2 16,19 3 0,-6-1-16,-3 9 15,6-3 1,-6 5-16,3 8 16,3 5-1,8 3-15,4-2 16,-3 2-16,9 3 15,5-3 1,13 0-16,11 0 16,-11 8-1,5 5 1,4 5-16,5 4 0,13-9 16,8-5-1,9 0-15,9-8 16,3-5-1,7-1-15,2-4 16,3 2 0,0-3-16,6 9 15,0-1-15,8-2 16,1-6 0,9 1-1,6 2-15,6-3 16,5-2-16,4-3 15,9-5 1,14 11-16,1-1 16,17-5-1,-6-2-15,7 5 16,-1-8-16,12 2 16,4-5-1,-1 1-15,6-9 16,9 0-1,-6 0 17,-3 1-32,6-6 0,7 0 0,-4 0 15,-6 0 1,-3 0-16,9 0 16,-3-3-1,3 3-15,9 3 16,-3 2-16,-3-8 15,3 3 1,9 0-16,-6-5 16,9 2-1,6-2-15,-9 5 16,3 0 0,9-3-16,-6 6 15,0-6 1,3 1-16,-15-1 15,0-2-15,0 5 16,3-3 0,-6-5-1,3 3-15,-6 5 16,-6 0-16,0 0 16,15 0-1,-8 3-15,-7-6 16,-6-2-16,6 7 15,-6 1 1,0-3-16,0 5 16,1-2-1,-13 5 1,-9-3-16,12-2 16,4-1-16,-4 1 15,-6-6 1,-5-4-16,2 1 15,0-4-15,-5-6 16,-7-5 0,-9-1-16,-5 1 15,2-3 1,-5 1-16,-3-1 16,-7 8-1,-8-5-15,-6 0 16,-1-1-16,4 12 15,-3 2 1,-3-3-16,-4 6 16,-2-3-1,-3 6 1,0 2-16,-6-3 0,-3 3 16,-3 3-1,-3-3-15,-3 2 16,-3-4-1,0 4-15,-3-4 16,3 2 0,0 0-16,0 0 15,0 0 1,0 0-16,0 0 16,0 0-1,0 0-15,0 0 16,0 0-1,0 0-15,0 0 16,0 0-16,0 0 16,0 0-1,0 0-15,0 0 16,0 0 0,0 0-16,0 0 15,0 0-15,0 0 16,0 0-1,0 0-15,0 0 16,0 0 0,0 0-16</inkml:trace>
  <inkml:trace contextRef="#ctx0" brushRef="#br0" timeOffset="10763.6091">9262 9291 0,'0'0'16,"0"0"-1,0 0-15,0 0 16,0 0-16,0 0 15,45 24 1,-27-29-16,6-8 16,3 10-1,-1-2-15,10 5 16,3-6 0,5-1-16,4 1 15,6 1 1,-7-8-16,1 5 15,-7-5 1,-11 7-16,-6 1 16,-12 0-16,-3-3 15,-18-5 1,-24-3-16,33 16 16,0 0-1,0 0-15</inkml:trace>
  <inkml:trace contextRef="#ctx0" brushRef="#br0" timeOffset="10968.0621">9230 9389 0,'0'0'16,"0"0"0,0 0-16,56-34 15,-17 18 1,12 5-16,5-2 15,1 0 1,5-8-16,10 10 16,5-10-16,12 13 15</inkml:trace>
  <inkml:trace contextRef="#ctx0" brushRef="#br0" timeOffset="11847.3698">11408 2003 0,'18'29'15,"-18"-29"1,0 0 0,0 0-16,42 61 15,-33-35 1,0-2-16,6-8 15,-9 5-15,3-8 16,-7-10 0,-2-3-1,0 0-15,0 0 16</inkml:trace>
  <inkml:trace contextRef="#ctx0" brushRef="#br0" timeOffset="12539.5197">11453 2717 0,'0'0'16,"0"0"-1,-12 106-15,6-19 16,-6 8 0,6-13-16,0-15 15,0-9 1,3-21-16,0-5 15,6-11 1,3-19-16,6-12 16,24-25-1,9-18-15,8-26 16,-8-6-16,5 3 16,1 11-1,9 10-15,-7 6 16,-5 15-16,-13 11 15,-8 21 1,-9 8-16,-9 24 16,-3 18-1,0 14-15,-6 7 16,-3 3 0,0-8-16,-6-2 15,3-14 1,-3-15-16,3-9 15,6-10-15,12-18 16,12-19 0,18-9-16,8-12 15,4-11 1,5 6-16,-14 7 16,-9 14-1,-7 18-15,-11 19 16,-9 15-1,-9 22-15,-6 15 16,0-2 0,0 5-16,3-13 15,6-8-15,9-15 16,18-38 0,24-32-16,14-39 15,-68 87 1,0 0-16,0 0 15</inkml:trace>
  <inkml:trace contextRef="#ctx0" brushRef="#br0" timeOffset="12777.8825">13027 2106 0,'0'0'16,"-5"66"-16,-4 45 15,-9 32 1,9 3-16,-3-1 16,0-5-1,0-13-15,-9-21 16,6-5 0,1-27-16,5-13 15,6-35 1,-3-39-16</inkml:trace>
  <inkml:trace contextRef="#ctx0" brushRef="#br0" timeOffset="13037.2102">12453 2691 0,'0'0'0,"60"5"16,26 3-16,33-8 16,30 0-1,-12 0-15,9 0 16,-10-5 0,-14 2-1,-17-13-15,-105 16 16,0 0-16,0 0 15</inkml:trace>
  <inkml:trace contextRef="#ctx0" brushRef="#br0" timeOffset="13863.0573">13551 2947 0,'0'0'0,"48"-8"15,38-8-15,15-10 16,1-11-1,-22 0 1,-9 0-16,-14 5 16,-15-13-16,-24 8 15,-21 3-15,-30-3 16,-30 8 0,-26 13-1,-21 16-15,0 8 16,9 13-16,20 16 15,16 13 1,20 24-16,21 16 16,21-3-16,15-5 15,21 0 1,23-13-16,19 3 16,17-27-1,0-14-15,13-12 16,8-32-1,6-24-15,-3-22 16,-6-15-16,-18-24 16,-11 11-1,-25 13 1,-20 16-16,-27-3 16,-15 11-1,-12 18-15,-9 11 16,0 2-16,1 9 15,-4 4 1,6 20-16,3 17 16,6 9-16,3 13 15,3 16 1,9 5-16,3 0 16,-3 5-1,0 3-15,-8-10 16,-4-6-1,-9-5-15,3-19 16,-6-15-16,6-14 16,3-16-1,3-15 1,12-27-16,9-16 16,21-21-16,24-3 15,5-5 1,13 0-16,5 0 15,-5 19 1,-7 10-16,0 8 16,10 19-16,-75 34 15,0 0 1,0 0-16</inkml:trace>
  <inkml:trace contextRef="#ctx0" brushRef="#br0" timeOffset="15009.9105">15492 1818 0,'0'0'0,"0"0"15,0 0 1,0 0-16,-42 15 16,27 7-1,-3 1-15,4 22 16,-1 19 0,9 13-16,3 2 15,-3 24-15,3 8 16,-3 6-1,-6 2 1,-3 21-16,-3 8 16,-6-5-1,1 2-15,-7-7 16,3-3-16,0-8 16,-5-5-1,2-9-15,-3-12 16,3-19-16,-11-13 15,-13-16 1,-17-16-16,2-19 16,-5-34-1,5-31-15,-14-59 16,83 106-16,0 0 16,0 0-1</inkml:trace>
  <inkml:trace contextRef="#ctx0" brushRef="#br0" timeOffset="15189.4291">15173 2918 0,'0'0'16,"60"-21"-16,26 0 16,15 10-1,4-7-15,11-1 16,-15-2-16,-101 21 15,0 0 1,0 0-16</inkml:trace>
  <inkml:trace contextRef="#ctx0" brushRef="#br0" timeOffset="15897.8399">16307 2709 0,'0'0'0,"0"0"16,0 0-16,0 0 15,-68-21 1,-1462 16-16,2950 5 16,-1483 16-16,4 5 15,-1 24 1,10 8-16,8 13 16,6-3-1,15-5-15,13-2 16,10-8-1,7-17-15,12-7 16,18-13-16,20-22 16,31-13-1,8-15 1,0-12-16,-14-2 16,-13 3-16,-20 0 15,-13 10 1,-17 19-16,-12 13 15,-15 24 1,-6 21-16,0 0 16,-6 16-1,9 11-15,15-6 16,15-11 0,21-12-16,17-19 15,16-24-15,-1468-19 16,2982-12-16,-1479-25 15,-14 1 1,-25-4-16,-17 9 16,-22 0-1,-23 13-15,-21 8 16,-26 21 0,-16 24-16,-17 16 15,-7 26 1,13 8-16,8 11 15,22 0-15,11-3 16,33 0 0,26-10-16,34-19 15,23-29 1,27-24-16,3-13 16,-122 29-1,0 0-15,0 0 16</inkml:trace>
  <inkml:trace contextRef="#ctx0" brushRef="#br0" timeOffset="16299.2884">17587 3013 0,'0'0'16,"0"0"-16,0 0 16,39 45-16,17-24 15,22-18 1,11-6-16,6-4 15,7-15 1,-13-4-16,-6-3 16,-20-3-16,-22-13 15,-35-5 1,-24 5-16,-47-8 16,-27 8-1,-12 16-15,-33 13 16,-3 32-1,12 21-15,18 21 16,17 19-16,25 8 16,26 12-1,36 7 1,30-1-16,33-13 16,44-11-1,45-18-15,47-32 16,-193-29-16,0 0 15,0 0 1</inkml:trace>
  <inkml:trace contextRef="#ctx0" brushRef="#br0" timeOffset="17659.7827">19075 2868 0,'0'0'0,"0"0"15,48 13 1,-3 0-16,8-13 16,16 8-16,2-5 15,3-14 1,1 3-16,-1-5 16,-5 5-1,-13-8-15,-8 6 16,-21 2-1</inkml:trace>
  <inkml:trace contextRef="#ctx0" brushRef="#br0" timeOffset="17891.2175">19081 3244 0,'0'0'15,"0"0"1,63 7-16,14-7 16,21-21-16,4 5 15,17-7 1,3 7-16,-122 16 16,0 0-1,0 0-15</inkml:trace>
  <inkml:trace contextRef="#ctx0" brushRef="#br0" timeOffset="18193.0067">20906 1921 0,'0'0'0,"0"0"15,18 45-15,-9-14 16,-3 4-1,5-6-15,-5 3 16,-3-19-16</inkml:trace>
  <inkml:trace contextRef="#ctx0" brushRef="#br0" timeOffset="18544.0659">20680 2696 0,'0'0'0,"0"0"16,-33 124-1,15-18-15,0 5 16,-3 6-1,3-4-15,-5-4 16,-4-9 0,0-7-16,3-3 15,9-19-15,0-10 16,7-21 0,2-32-16,20-43 15,-14 35 1,0 0-16,0 0 15</inkml:trace>
  <inkml:trace contextRef="#ctx0" brushRef="#br0" timeOffset="19121.574">22004 1661 0,'0'0'0,"0"0"16,-56-13-1,-1 26-15,-9-2 16,-5 15 0,3 12-1,5 6-15,7 1 16,5 22-16,9 23 15,4 10 1,8 1-16,12 28 16,6 4-16,18-1 15,0-5 1,12 13-16,0-8 16,0 1-1,-1 7 1,1 8-16,-3-16 15,-3 16 1,0 1-16,-6-17 16,0-3-16,-6-7 15,-3-19 1,0-15-16,-6-17 16,-3-2-1,-12-6-15,-6-7 16,-5-11-16,-19-8 15,-8-16 1,-7-13-16,-8-16 16,-6-21-1,2-37-15,81 66 16,0 0-16,0 0 16</inkml:trace>
  <inkml:trace contextRef="#ctx0" brushRef="#br0" timeOffset="19410.7977">21025 2960 0,'0'0'0,"36"-13"15,17-3 1,13 3-16,14 5 16,3 0-1,4 8-15,-1 0 16,-3 0-16,7 3 16,-4 10-1,-86-13-15,0 0 16,0 0-1</inkml:trace>
  <inkml:trace contextRef="#ctx0" brushRef="#br0" timeOffset="25094.5012">5661 9498 0,'0'0'16,"0"0"-1,60-3-15,-25-2 16,-5 0 0,0 5-16,-9 0 15,3 0-15,-4 2 16,4 1-1,6 5 1,9-6-16,-1-2 16,7-2-16,6 2 15,-1-6 1,-2-7-16,-7 0 16,-2 2-1,-6 1-15,0-3 16,2 2-1,-2 8-15,6 1 16,-4 7-16,1 3 16,0 8-1,0-6-15,-7-2 16,-5 6 0,3-4-16,0-7 15,0 5 1,8-8-16,13 0 15,0 0-15,5-3 16,4-5 0,-7-2-16,-5 2 15,0 2 1,-7-2-16,-2 6 16,9 4-1,-1 1 1,1 5-16,-3 3 15,2-3-15,-2-1 16,-9-1 0,2-1-16,-2 0 15,9 3-15,-1-2 16,7-6 0,3 0-16,2-6 15,4-4 1,-7-4-16,4-1 15,-6-1 1,5 0-16,4 11 16,-1 2-16,-2-2 15,-4 10 1,-8-2-16,0 7 16,-7-5-1,10 6-15,6-3 16,-1-5-1,4 2-15,-4-2 16,-2-3 0,0-3-16,-1-8 15,1 1-15,-3-4 16,5 12 0,-2-6-16,-4 5 15,-2 3 1,-6 0-16,-9 0 15,-4 6-15,1-4 16,-3 1 0,3 2-1,0-5-15,14 3 16,-2-6 0,0 8-16,2-2 15,1 0-15,0-3 16,0-6-1,5-4-15,4-1 16,-1-5 0,4-5-16,-3 3 15,-1 2-15,-5 5 16,-6-2 0,2 5-16,-8-3 15,0 11 1,0 3-16,-4-6 15,-2 3 1,3 6-16,0-6 16,-3 2-16,2 1 15,-2-3 1,-3 0 0,6 5-16,-3 1 15,-6-1-15,5 0 16,1-2-1,12 5-15,0-3 16,2-5 0,-38 0-16,0 0 15,0 0-15</inkml:trace>
  <inkml:trace contextRef="#ctx0" brushRef="#br0" timeOffset="31278.7195">11325 9530 0,'0'0'15,"0"0"1,57 5-16,-16 0 16,-8-5-16,0 5 15,-1-2 1,4-11-16,3 3 16,11-3-1,13-5-15,-1 2 16,-2 0-1,-3-7 1,-7 7-16,1-2 16,5 0-16,4 8 15,-4-1 1,4 1-16,-7 2 16,-2 3-1,-3 6-15,-7 2 16,7 5-16,0-3 15,2 12 1,-2 1-16,-7-4 16,1-1-1,-6-2-15,3-5 16,5-14 0,16-10-16,8 0 15,-2-8-15,-4-1 16,-2 4-1,-4-3 1,4 2-16,5 9 16,-2 4-16,-4 9 15,-5 8 1,-12 2-16,-10 3 16,-2 2-16,-6 6 15,3 0 1,-1 0-16,10-3 15,3-8 1,8-5-16,-2-5 16,-3-3-1,2-3-15,4-8 16,18 6 0,8-3-16,6 6 15,-8-6 1,-1 5-16,1 3 15,5-3 1,3 3-16,1 0 16,-13 0-16,-5 0 15,2 3 1,7-3-16,5 0 16,0-5-1,-2-1-15,-4 4 16,10-4-1,5 6-15,-6-5 16,1 3-16,-13-1 16,6-2-1,7 2-15,-1-2 16,-8 5 0,-4-6-16,-8-2 15,-1 6 1,7-4-16,-1 6 15,-5 0 1,-4 3-16,-8 0 16,-1 2-16,7 3 15,8 3 1,4-9-16,2 4 16,-5-6-1,2 0-15,16-3 16,20-8-1,0-2-15,0 0 16,12-6-16,6 6 16,-5 2-1,11-2-15,-9 3 16,0-1 0,-21 6-16,-9-3 15,1 8 1,2 5-16,-6 0 15,-17 1 1,-13-1-16,-5 0 16,-1 3-16,1 0 15,0 5 1,2-2-16,-8-3 16,6-5-1,-1 2-15,16-5 16,8-5-16,4 2 15,-7-5 1,-2-5 0,-1-3-16,9 5 15,-5 1 1,-1 2-16,-11 3 16,-10-1-16,-8 9 15,-6 0 1,-3 7-16,-4-7 15,1-1-15,0 6 16,6 0 0,2-2-1,1-1-15,-3 3 16,0 0-16,-4-8 16,-2 2-1,-3-2-15,0 0 16,0-2-16,-1-1 15,10 6 1,9-1-16,-3 1 16,-1-3-1,1 3 1,-3 2-16,-4 0 16,13 3-16,-45-8 15,0 0 1,0 0-16</inkml:trace>
  <inkml:trace contextRef="#ctx0" brushRef="#br0" timeOffset="38600.5616">20700 9524 0,'42'13'0,"-42"-13"16,0 0-1,60-29-15,-19 13 16,-2 1 0,3-7-16,5 1 15,-2 3-15,-3-1 16,-10-13 0,-2 6-16,-3-8 15,-9 2 1,-3-3-16,-6 1 15,-1-3 1,-2 3-16,0 2 16,-3 5-16,3 1 15,-6-6 1,0 1-16,-3-9 16,3 0-1,-3-2-15,-3 5 16,-6-6-1,4 4-15,-1 2 16,0 5 0,0-5-16,0 3 15,-3 2 1,-3-8-16,-3 6 16,-6-3-16,-2-3 15,-10 6 1,-6-1-1,-2 1-15,-7 5 16,0 2-16,10 9 16,2-1-1,-3 9-15,4-4 16,8 9-16,-6 5 16,3 5-1,-8 1-15,-4 10 16,0-6-1,4 9-15,5 2 16,9-3 0,4 6-16,-4 3 15,12 7 1,-6 3-16,12 11 16,0 2-1,6-2-15,12 4 16,6-1-16,0-9 15,6 0 1,-3-7-16,-4 4 16,4 12-1,-3-12-15,3 6 16,-3 3-16,6-11 16,6 0-1,17 0-15,7-8 16,8-2-1,10-6-15,-10-5 16,1-3 0,-7-2-16,-2-6 15,-3 3-15,-4-8 16,-5-11 0,0-2-1,-1 2-15,-5-7 16,-3 7-16,0-5 15,-7-5 1,4-3-16,12 1 16,-39 23-1,0 0-15,0 0 16</inkml:trace>
  <inkml:trace contextRef="#ctx0" brushRef="#br0" timeOffset="47682.188">21013 8241 0,'0'0'16,"0"0"0,0 0-16,0 0 15,0 0 1,0 0-16,-48-3 15,27-2-15,-2-3 16,5 6 0,3-4-16,-3 4 15,-6-1 1,0 0-16,1 14 16,-4-8-1,0-1-15,9 4 16,0 4-16,-2 1 15,2-6 1,0 0 0,0 11-16,-3 0 15,3-8-15,-6-3 16,4-2 0,8 2-16,-6 3 15,12 5-15,3 1 16,-9 1-1,3-7-15,-9 8 16,0 16 0,3-8-16,-2 5 15,-1 0 1,3 0-16,3-2 16,0 2-1,0-3-15,9-5 16,3 3-1,0 0-15,6 0 16,-6 0-16,3-3 16,0 0-1,3 0-15,0 0 16,9 8 0,0-2-16,-6-3 15,3 2 1,2-5-16,4 6 15,-3 2-15,0-8 16,-3 5 0,3-7-16,-3-1 15,0-2 1,0 3 0,5-9-16,-2 12 15,0-9-15,6 3 16,3-3-1,3 0-15,-4-2 16,4-1 0,6-4-1,0-6-15,8-3 0,4 3 16,3-3 0,-4-7-16,-2-1 15,3-5 1,-7 0-16,-2-2 15,-6-3 1,-3 5-16,-7-3 16,-5 1-16,0-1 15,-9-7 1,0 2 0,0-10-16,-9-3 15,0-3-15,-3 3 16,-9-11-1,0 6-15,-2 0 16,-7 4 0,6 4-16,0 8 15,-3-1-15,6-5 16,-3 17 0,4-1-16,-10 0 15,6-3 1,-6-7-16,24 26 15,0 0-15,0 0 16</inkml:trace>
  <inkml:trace contextRef="#ctx0" brushRef="#br0" timeOffset="58260.1618">10557 9410 0,'0'0'16,"39"-26"-1,17-19-15,31 11 16,-87 34-16,0 0 16,0 0-1</inkml:trace>
  <inkml:trace contextRef="#ctx0" brushRef="#br0" timeOffset="59158.2734">11132 9101 0,'0'0'0,"0"0"15,0 0 1,-48 71-16,33-42 16,-9-2-1,0-11-15,-2-3 16,2 0-16,0 0 15,-6 3 1,3 0-16,4 3 16,-7 7-1,6 3-15,0 3 16,6 0 0,4 0-16,8-3 15,3-6 1,6-4-16,6-1 15,5-10 1,4-8-16,6-10 16,9-6-1,6-10-15,5 7 16,-5-2-16,-3 5 16,-4 5-1,1 9-15,-9 4 16,-3 12-16,-6 7 15,-4 0 1,-5 11-16,3-3 16,3 0-1,12-5-15,3-8 16,18-14 0,2-15-1,7-3-15,-4-2 16,-2-6-16,-6 3 15,-4-1 1,-8 7-16,0 9 16,6-2-16,-1-2 15,7 4 1,-9-9-16,-1 12 16,-8-2-1,0-1-15,-12 6 16,0 0-16,-6 6 15,-6-4 1,9 12-16,-6-7 16,0 7-1,0 7-15,3-5 16,3-3 0,2 0-16,4-5 15,-3-8 1,3 3-1,3-6-15,-3-5 16,6 6-16,-1-6 16,-2-3-16,-6 3 15,-3 3 1,0-6-16,3 6 16,-3-35-1,-9 40-15,0 0 16,0 0-16</inkml:trace>
  <inkml:trace contextRef="#ctx0" brushRef="#br0" timeOffset="60182.4074">13563 7106 0,'30'-10'15,"-30"10"-15,0 0 16,92-24-1,-14 8-15,5 0 16,6-3 0,4 6-16,-1 5 15,-9 11 1,-17 10-16,-16 3 16,-17 10-16,-15 6 15,-12 8 1,-21 15-1,-6 6-15,-9 8 16,-8 0-16,-13-8 16,0-8-1,-5-8-15,5-8 16,16-11-16,-4-5 16,15-7-1,6-7-15,9 12 16,6 0-1,0 2-15,6 5 16</inkml:trace>
  <inkml:trace contextRef="#ctx0" brushRef="#br0" timeOffset="60361.9257">13789 8093 0,'0'0'16,"0"0"-16,0 0 16,0 0-1,0 0-15,0 0 16,0 0 0</inkml:trace>
  <inkml:trace contextRef="#ctx0" brushRef="#br0" timeOffset="71107.787">11027 9474 0,'0'0'0,"0"0"16,0 0-16,0 0 15,39 42 1,-27-23-16,-3 2 16,3 5-1,-3 4-15,3-7 16,0 4-1,5-3-15,7-3 16,9-19-16,15-7 16,2-8-1,10-16-15,-4-3 16,-8-2 0,-6 2-16,-4 11 15,-5 0 1,-3 10-16,-3 16 15,2 1 1,-2 7-16,0 3 16,-3 5-16,0 5 15,2-5 1,-5 1-16,3-1 16,-6 5-1,6-7-15,-1-3 16,4-6-1,6-15-15,21 0 16,11-14 0,12-10-16,-5-5 15,-4-1-15,10 6 16,-10 0 0,4 3-16,-10 12 15,-2 14 1,-16 6-16,-8 4 15,-6 6 1,-7 3-16,-2 4 16,3 4-1,-3-6-15,6 0 16,6-8-16,11-15 16,7-9-1,2-2 1,-2-11-16,-3-2 15,2 5-15,1 2 16,2 6 0,4 8-16,-4 5 15,-2 0 1,-3 7-16,-7 1 16,1 0-16,3 3 15,2-8 1,10-1-16,5-4 15,7 2 1,-4-11-16,7 0 16,11 3-1,3 1-15,-2 4 16,-1 0-16,0 3 16,4 6-1,2 1 1,-6 1-16,-5-2 15,8-4-15,3 1 16,4-3 0,-10-3-16,3-2 15,6 0 1,7-6-16,2 1 16,-3-6-16,9 0 15,9 0 1,-9 0-16,-2-5 15,5 2 1,3 9-16,-21-3 16,-3 5-1,-2 0-15,5 10 16,-9-2 0,-5 0-16,-7 8 15,9-5-15,10 8 16,2 2-1,-12-3 1,-5 4-16,5-4 16,6 9-16,1-1 15,-7-2-15,-2 8 16,5 0 0,0-8-1,-5-9-15,-7 7 16,9 2-16,1-6 15,5-5 1,-9-2-16,-5 0 16,2-1-16,4-4 15,8 2 1,-6-3 0,-2-5-16,-7 0 15,10 3 1,8 0-16,-9-1 15,-14-2 1,-10 3-16,-5 5 16,-1 5-16,-8-5 15,0 8-15,-7-2 16,-2-9 0,-6 0-16,0 6 15,-6-3 1,-4-3-16,1 1 15,3-1 1,-3-8-16,-3 11 16,3 0-1,0 0-15,5-2 16,-5-1 0,0 8-16,0-7 15,3 4-15,0-2 16,5-5-1,-5 5 1,6-5-16,-3 5 16,-3-5-16,-3 2 15,-4 0 1,1 3-16,0-2 16,-6 2-16,0-3 15,3 0 1,-6 3-16,-3-5 15,0 8 1,0-1-16,-3-4 16,-3 2-1,3-3-15,0-2 16,0 5 0,0 0-16,0 0 15,0 0-15,0 0 16,0 0-1,0 0-15,0 0 16,0 0 0,0 0-16,0 0 15,0 0-15,0 0 16,0 0 0,0 0-16,0 0 15,0 0 1,0 0-16,0 0 15,0 0 1,0 0-16,0 0 16,0 0-1,0 0-15,0 0 16,0 0-16,0 0 16,0 0-1,0 0-15,0 0 16,0 0-1,0 0-15,0 0 16,0 0 0,0 0-16,0 0 15,0 0-15,0 0 16</inkml:trace>
  <inkml:trace contextRef="#ctx0" brushRef="#br0" timeOffset="73256.645">20427 9651 0,'44'5'16,"28"1"-16,32 2 16,-9-3-1,-6 6-15,-8-3 16,-10-1-16,-14-1 15,-7-6 1,-17-6-16,-12 9 16,-9-6-1,-6 1-15,-33-3 16,27 5 0,0 0-16,0 0 15</inkml:trace>
  <inkml:trace contextRef="#ctx0" brushRef="#br0" timeOffset="73398.2758">20715 9844 0,'0'0'0,"51"-2"16,53 4-1,36-7-15,27-19 16</inkml:trace>
  <inkml:trace contextRef="#ctx0" brushRef="#br0" timeOffset="79752.4027">5090 10384 0,'18'8'16,"-18"-8"-16,0 0 15,0 0 1,47 26-16,-32-23 16,0 8-16,6 2 15,-9-5 1,3 0-16,-4 5 15,1 0 1,3 0-16,-6 9 16,3-1-1,3 0-15,0 3 16,0-8-16,0 2 16,-4 6-1,1-3-15,3-5 16,-9 3-1,6-9-15,-6 1 16,3-1 0,0 1-16,0-3 15,6 0-15,-6-6 16,6 4 0,-1-6-16,-2 2 15,0 1 1,3-3-16,9 3 15,0-9 1,11-4-16,10-11 16,9-6-1,-1-10-15,-2-3 16,2-7 0,-5-1-16,3-2 15,2 2-15,4 1 16,-4 10-1,-8 0-15,3 5 16,-1 0 0,-5-5-16,6 0 15,2-3 1,7 3-16,5-2 16,13 7-1</inkml:trace>
  <inkml:trace contextRef="#ctx0" brushRef="#br0" timeOffset="92898.0286">9637 9291 0,'0'0'0,"0"0"16,63-23-16,-21 1 15,2-9 1,-5-1-16,3-2 16,-4-9-1,-5-4-15,3-12 16,-9-9-1,-13-9-15,-5 0 16,-6-2 0,-6-3-16,-14 0 15,-10-3 1,-3 8-16,0 6 16,-3 5-16,-11-3 15,-4 0 1,-14-2-16,-7 13 15,-2 7 1,5 14-16,1 19 16,2 10-1,-11 18-15,-3 17 16,-4 7-16,7 19 16,-1 19-1,1 7-15,0 3 16,5 5-1,4 3 1,8 16-16,12 0 16,10-3-16,11 6 15,12-6 1,15-3-16,15-10 16,12-13-16,23-11 15,28-13 1,14-5-16,3-14 15,9-10 1,6-19-16,9-5 16,-12-13-1,-17-14-15,-13-10 16,-6-10 0,-8-6-16,-10-8 15,-8-5 1,-12-3-16,-18-8 15,-15-5 1,-15 3-16,-27 2 16,-35 8-16,-19 11 15,-38 11 1,-32 25-16,-37-1 16,200 23-16,0 0 15,0 0 1</inkml:trace>
  <inkml:trace contextRef="#ctx0" brushRef="#br0" timeOffset="98443.3714">3893 11003 0,'0'0'15,"0"0"-15,-50 21 16,8-5-16,0 0 16,4 3-1,-13-1-15,0 6 16,-2 2-1,5 3-15,6 3 16,10 5-16,5 0 16,12 6-1,0-1 1,9 0-16,9-5 16,-3 3-16,3-11 15,12-2 1,-6-1-16,6 3 15,0-5 1,6-3-16,-1-2 16,7-6-1,9 13-15,3-2 16,5 0-16,7 2 16,-1-7-1,1 2-15,6 3 16,-4-6-1,10-2-15,5 5 16,4-2-16,-4-6 16,12 0-1,-8-2-15,14 5 16,9-8 0,-2 0-16,-4-8 15,9 5 1,9 3-16,0-5 15,-2-1 1,-1 4-16,18-4 16,-6-2-1,3 0-15,6 8 16,0-5-16,-9-3 16,12 2-1,3 1 1,-3-6-16,3 3 15,6 0-15,-12-2 16,0-1 0,6-2-16,-6-6 15,-9-13 1,3 6-16,-6-3 16,-9-8-1,-12-6-15,-2-7 16,-7 5-1,-11-5-15,-16 4 16,-17-4-16,-15 5 16,-15 3-1,-12 2 1,-9 6-16,-12-1 0,-6 11 16,-18-2-1,-20-3-15,-21 2 16,-7 6-1,1-8-15,-12 5 16,-15 0 0,-9 8-16,0-3 15,-9 1 1,0-1-16,6 9 16,-17-1-1,-7-2-15,0-3 16,-12 0-16,10 8 15,-4-11 1,0 6-16,10 2 16,2 1-1,3 2-15,12 7 16,0 7 0,-6 10-16,6 5 15,-1482 2-15,2956 1 16,-1474 3-1,137-35-15,0 0 16,0 0 0</inkml:trace>
  <inkml:trace contextRef="#ctx0" brushRef="#br0" timeOffset="112859.7328">3512 11942 0,'0'0'16,"0"0"-1,63 11-15,-10-19 16,10 5-16,-10-7 15,-8 4 1,-3-2-16,-10-2 16,1 5-1,-3 2-15,-9 3 16,6-3 0,2 9-16,7-6 15,9 2 1,-1 9-16,-5 2 15,0 11-15,-10-6 16,1 4 0,-3 1-16,-3 1 15,12 3 1,-4-1-16,10-10 16,9-13-1,17-19-15,0-11 16,-2-12-1,2 2-15,10-6 16,-1 6 0,6 8-16,-20 8 15,-6 16-15,-7 5 16,10 10 0,-1 9-16,4 2 15,-4 3 1,-2 0-16,-7-6 15,4-5 1,5-10-16,10-6 16,-4 1-16,1-6 15,-10 2 1,-5 4 0,3 7-16,-1-2 15,4 2 1,5 3-16,-2-5 15,-10-1-15,-2 1 16,9-6 0,5-7-16,6-9 15,4 1-15,-1-12 16,-2-1 0,-1-1-16,-2 8 15,-1 6 1,-11 12-16,-4 14 15,-8 8 1,-9 8-16,-9 0 16,-7-3-16,-2 8 15,0-5 1,3-8 0,12-8-16,6-6 15,11-7 1,-2-8-16,-1-3 15,-2 0-15,-3 0 16,11-8 0,13-15-16,-63 39 15,0 0-15,0 0 16</inkml:trace>
  <inkml:trace contextRef="#ctx0" brushRef="#br0" timeOffset="114443.8949">9045 11847 0,'0'0'0,"0"0"0,42-3 16,-21 3 0,5 3-16,-11 5 15,6 3 1,-3-9-16,0 9 16,-6-3-1,3-3-15,3-2 16,8-1-16,-2 4 15,12-6 1,3-11-16,2-5 16,4-5-1,2 0-15,-2 2 16,-6 1 0,-3 5-16,-1-1 15,1 9 1,0-6-16,-7 11 15,1 0 1,-6 6-16,3 7 16,0-2-16,-4 4 15,1-1 1,-6-9-16,3 6 16,0-6-1,9-5-15,2-3 16,1-2-16,3 2 15,2-2 1,1 0-16,-3-6 16,0 6-1,-1-1-15,-2 6 16,-3 0 0,-3 3-16,5 0 15,-5 2 1,3 6-16,3-6 15,8 0-15,1 8 16,0-13 0,2 3-16,-8-6 15,9-2 1,-4 3-16,4-6 16,5-6-1,4 14-15,0-5 16,2 2-16,-8-5 15,5 6 1,4-1-16,2-2 16,4 0-1,-4-1-15,-2 9 16,0-3 0,-4 0-16,-2 5 15,2-5 1,7 3-16,-1 2 15,1-5 1,5 5-16,4-5 16,8 0-16,4-5 15,2-3 1,0-2-16,7-6 16,20 0-1,6 0-15,3 0 16,6-2-1,-125 18-15,0 0 16,0 0-16</inkml:trace>
  <inkml:trace contextRef="#ctx0" brushRef="#br0" timeOffset="118205.4723">3875 13120 0,'-6'39'16,"6"-39"0,0 0-1,0 0-15,0 0 16,0 0 0,0 0-16,0 0 15,0 0-15,0 0 16,0 0-1,0 0-15,9 58 16,-12-44 0,3 4-16,0 1 15,3 2 1,0 3-16,6 2 16,0 1-16,0-1 15,6-5 1,-3 3-16,-3-11 15,9-5 1,-1-5 0,4-8-16,12-17 15,-3-1-15,9-6 16,-13 7 0,4 4-16,-3 2 15,-3 5-15,-1 6 16,1 8-1,-3 7-15,0 4 16,0 4 0,9 3-16,-4-2 15,7-3 1,12-6-16,-4 1 16,1-9-1,6 6-15,-10 0 16,-1475-2-1,2946-6-15,-1479 2 16,5-2-16,4-2 16,12-1-1,-1 0-15,10 3 16,-7 0 0,-2 3-16,-6 2 15,-4 1-15,10 4 16,2 3-1,-2 3-15,3-3 16,-1-2 0,-2-3-16,-1-5 15,1-3 1,8-6-16,4-10 16,5-2-1,4-11-15,-4 0 16,1 2-1,2-7-15,7 2 16,-1 3 0,-6 0-16,-5 5 15,2 8-15,-5 6 16,-4 7 0,-5 0-16,-4 1 15,-8-1-15,-3 3 16,-6 3-1,-7 2-15,1-8 16,0 3 0,-6-2-16,0 7 15,-4-5 1,4-3-16,0 1 16,9-4-1,-6 4-15,-3-4 16,-1 1-1,-2 0-15,0 2 16,6-5 0,6 0-16,-4 0 15,1 11-15,-6-6 16,0 6 0,0-6-16,-3 6 15,-1-6 1,4 1-16,0 4 15,3 1 1,-24-3-16,0 0 16,0 0-1</inkml:trace>
  <inkml:trace contextRef="#ctx0" brushRef="#br0" timeOffset="123488.5505">2810 10154 0,'0'0'0,"0"0"16,27 58-1,-7-8-15,7 11 16,-6 0 0,3 5-16,9 8 15,-1 3 1,1-16-16,0-14 16,3-10-16,8-26 15,22-24 1,8-24-16,0-27 15,1-7 1,-1-6-16,1 6 16,-4 5-1,1 15-15,-22 6 16,-38-8-16</inkml:trace>
  <inkml:trace contextRef="#ctx0" brushRef="#br0" timeOffset="123826.1652">3042 11376 0,'0'0'16,"0"0"-1,30 66-15,-9-18 16,-1 2 0,10-2-16,3-9 15,6-12 1,11-14-16,4-18 15,8-27 1,28-37-16,40-55 16,31-45-16</inkml:trace>
  <inkml:trace contextRef="#ctx0" brushRef="#br0" timeOffset="147263.6558">11581 9559 0,'104'5'16,"-104"-5"-16,57 0 15,29 3 1,-9-6-16,1-2 15,-7 5 1,1-11-16,-4 3 16,1-5-16,2-3 15,6-3 1,28-4-16,8-4 16,6-10-1,12 8-15,0-3 16,-9 6-16,-3 15 15,-12 3 1,-3 6 0,-15 12-16,-8 11 15,8 9-15,3-4 16,-5 3 0,-1-8-16,12-5 15,15-5 1,-6-11-16,0-6 15,4-2-15,2-7 16,-3-9 0,9-3-16,12-2 15,0 5 1,-9 3-16,-3 3 16,3-1-1,-15 11-15,-9 11 16,-5 8-1,-10 10-15,-9 8 16,-11 5 0,-13 3-16,1 3 15,6 0-15,-1-11 16,13-3 0,5-5-16,24-13 15,21-5 1,9-14-16,21-7 15,15-1 1,5-5-16,10-5 16,-12 11-16,2-1 15,-11 9 1,-15 12-16,-24 6 16,-3 11-1,-15 2-15,-17 0 16,-16 0-1,6 3-15,13-3 16,2-7 0,0-12-16,12 1 15,10 2-15,-7-8 16,-6-4 0,21 7-16,-12-3 15,-9 6 1,-8-3-16,-7 7 15,0 7 1,-2 2-16,-7 5 16,-8 8-16,-7 5 15,-5 1 1,-4-12-16,4 4 16,-4-3-1,4-3-15,-9-5 16,8 0-1,10-3-15,2-8 16,1 3 0,-13-8-16,-2-3 15,-6 1-15,-10 2 16,-8 0 0,0 0-16,-6 2 15,-3-7 1,2 8-16,10-1 15,3-2 1,9 6-16,-4-6 16,7 5-16,0-2 15,14-3 1,7 13 0,-66-13-16,0 0 15,0 0-15</inkml:trace>
  <inkml:trace contextRef="#ctx0" brushRef="#br0" timeOffset="155038.3408">9188 9447 0,'0'0'0,"0"0"16,0 0 0,0 0-16,0 0 15,0 0-15,0 0 16,0 0 0,0 0-16,45 43 15,-36-41 1,3 6-16,2-8 15,7 11 1,-3-11-16,6 8 16,3-8-1,-4 0-15,4-3 16,-3-5 0,0-2-16,0-1 15,0 6-15,-4 0 16,4-6-1,0 0 1,9-7-16,-1 5 16,4-6-1,3-7-15,0 5 16,-7-9-16,10 7 16,-9-9-16,-1 0 15,-2 3 1,-3 5-16,3-2 15,-3-3 1,-1 7-16,4 4 16,0-3-1,-6 2-15,-1-2 16,1 0 0,-9-3-16,0 3 15,-3-5-15,-6-1 16,-6-5-1,0-2 1,0 0-16,-3 2 16,3 3-16,-9 0 15,-6 2 1,0 3-16,-3-7 16,1 4-16,-7-2 15,-3-5 1,-3-1-1,-6-2-15,1-2 16,-4-1-16,6 5 16,1 1-1,2 5-15,0 5 16,0 3 0,-2 0-16,-4 2 15,-3 11 1,-3 0-16,-5 3 15,-1 0 1,4 2-16,2 3 16,0 5-16,1 6 15,-10 0 1,0-1-16,1 3 16,-1 6-1,12-1-15,7-2 16,5 8-16,6 0 15,9 2 1,0-2 0,9 5-16,-3 6 15,3 2-15,-3 8 16,6 0 0,-3-3-1,-5 8-15,-1-7 16,3 2-16,3-3 15,-6 6 1,6 2-16,0-5 16,0-3-1,6 0-15,3-4 16,-3-9-16,-3-8 16,6-8-16,0 6 15,3-4 1,0 1-16,5 0 15,4-3 1,0-2-16,6 7 16,15 9-1,2-6-15,7-10 16,11-6 0,10-2-1,8-9-15,-77 6 16,0 0-16,0 0 15</inkml:trace>
  <inkml:trace contextRef="#ctx0" brushRef="#br0" timeOffset="159782.253">13260 14866 0,'38'-3'31,"-38"3"-31,0 0 16,0 0-16,69 11 16,-42-14-16,2 6 15,-5-1 1,3 6-16,-3-13 16,3-3-1,8-8-15,4-10 16,3-6-1,8 0-15,-2 0 16,-4-2 0,-2 8-16,-9 4 15,0 14-15,-7 3 16,-5 8 0,-3 5-16,-3 8 15,0 7 1,-3 1-1,6-3-15,5 11 16,4 3-16,-3-6 16,15-6-1,-1-4-15,7-8 16,0-14 0,2-8-16,1-5 15,8-10 1,1-11-16,6 0 15,-1-3-15,-11 9 16,-4 12 0,-5 6-16,-9 5 15,-10 16 1,4 5-16,3 0 16,-3 11-1,9 0-15,-1 5 16,10-3-16,5 1 15,4-9 1,0 1-16,5-6 16,4-8-1,11-7-15,3-9 16,-8-2-16,-4-8 16,-11 0-1,0 2 1,-4 6-16,4-3 15,-4-3-15,1 9 16,-3-3 0,-7-1-16,4-1 15,5-1 1,16-3-16,8 6 16,10-11-1,-84 24-15,0 0 16,0 0-1</inkml:trace>
  <inkml:trace contextRef="#ctx0" brushRef="#br0" timeOffset="161356.1867">17084 14667 0,'0'0'15,"0"0"-15,0 0 16,54 45-16,-30-32 16,-1 6-16,1 2 15,3 0 1,3 3-16,5 0 15,10 2 1,3 1-16,-1 7 16,10-2-1,-1 2-15,4 6 16,14 2-16,4-2 16,-7-8-1,1 2-15,5-7 16,6-1-1,19-21 1,11-15-16,15-25 16,26-36-16,-154 71 15,0 0 1,0 0-16</inkml:trace>
  <inkml:trace contextRef="#ctx0" brushRef="#br0" timeOffset="166491.4398">6569 16839 0,'0'0'0,"0"0"16,-48-39 0,18-14-16,1 2 15,29 51 1,0 0-16,0 0 16</inkml:trace>
  <inkml:trace contextRef="#ctx0" brushRef="#br0" timeOffset="167334.6935">6152 16175 0,'0'0'16,"0"0"-16,0 0 15,0 0-15,48 40 16,-21-19 0,-1 3-16,4 5 15,3 0 1,0-2-1,8 2-15,-2 0 16,6 5-16,-1-7 16,-2 2-1,0-3-15,-7-5 16,1-2 0,-6-1-16,-3-2 15,5-10-15,-2-9 16,6-16-1,8-10-15,4-13 16,3-8 0,-4-1-16,-5 1 15,-3 8 1,-1 7-16,4 12 16,0 9-16,5 14 15,4 11 1,0 10-16,2 11 15,1 5 1,-4 5-16,1 1 16,2-4-1,7 1-15,5-11 16,1-8 0,-1-15-16,-5-20 15,11-9 1,7-20-16,8-4 15,-3-6-15,-5-3 16,-1 6 0,4 13-16,-1 5 15,3 21 1,-2 14-16,2 13 16,3 8-1,-1473 13-15,2953 8 16,-1474 5-1,21 0-15,6 9 16,6 4-16,27 1 16,27-6-1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3T07:27:03.19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10182 7641 0,'0'0'16,"0"0"-1,0 0-15,42 82 16,-24-43 0,-6-4-16,-1-9 15,-2 3-15,0-13 16,0-3 0,0 1-16,-6-4 15,0-2 1,3 3-16,3-9 15,0 1 1,0-8-16,0-6 16,3-10-16,17-19 15,13-21 1,24-34-16,14-5 16,18-35-1,30-14-15,30-20 16</inkml:trace>
  <inkml:trace contextRef="#ctx0" brushRef="#br0" timeOffset="1212.7209">14950 7699 0,'0'0'0,"0"0"16,18 58 0,-6-10-16,-3-3 15,0-6 1,-3-7-16,0-6 15,-3-7-15,3-14 16,0 1 0,-3-4-1,5-7-15,7-3 16,-3-5-16,15-3 16,3-8-1,6-13-15,11-11 16,19-20-1,14-28-15,12-7 16,6-19-16,10-2 16,-1-11-1,-107 135-15,0 0 16,0 0 0</inkml:trace>
  <inkml:trace contextRef="#ctx0" brushRef="#br0" timeOffset="3725.4487">10387 7836 0,'0'0'16,"0"0"-16,36-10 16,-9 7-1,-3 11-15,-3-11 16,-4 6 0,4 2-1,-6 3-15,6 0 16,3-5-16,-3-3 15,3-5 1,2 5-16,4-3 16,-3 0-16,6 3 15,2-5 1,4 5-16,3-3 16,-1 1-1,1-6-15,-3 5 16,-1-2-16,-5 5 15,-6-6 1,0 4 0,2-6-16,-2 0 15,6 0-15,-3 0 16,5 8 0,1-5-16,3 7 15,3 1 1,-10-6-16,1 3 15,0 6 1,-6-1-16,2 0 16,-5-2-16,3 2 15,3-5 1,-1-2-16,4-1 16,3 3-1,0 0-15,-4-3 16,4 1-1,0 2-15,-1-8 16,-5 0 0,6 5-16,3-5 15,2 3-15,1 5 16,3 0 0,-4-5-16,1 7 15,3-4 1,-13-4-16,-5 1 15,0 5 1,0-3-16,-6-2 16,2 0-16,-2 0 15,6 2 1,-3 0 0,9 6-16,2 7 15,-5 1-15,3 2 16,-3 1-1,2-7-15,-5 9 16,0 0 0,-6-3-16,-1 3 15,1-5-15,0 5 16,9 0 0,0-8-16,-1-6 15,-2 1 1,6 2-16,0 0 15,-1-5 1,1 3-16,0 0 16,-6-3-1,0 0-15,-1-3 16,7 8 0,3 1-16,5-4 15,4 1 1,3-3-16,-1-5 15,-2-1-15,-3-2 16,2-2 0,1-1-16,3 1 15,2 2 1,1 2-16,-1-1 16,-2 7-16,-6-6 15,-7-2 1,-5 3-16,0 5 15,-3 0 1,-4 3-16,-2-3 16,3 0-1,-3 2-15,0 1 16,0 5 0,-1-8-16,-8 3 15,3 4 1,-3-1-16,3 2 15,-3-3-15,3 3 16,3-3 0,-3-2-16,2-3 15,1 3 1,-3-3-16,0 0 16,3-6-16,-3 1 15,3 2 1,-4 1-16,10 7 15,-3-5 1,-3 5-16,0 1 16,0-6-1,3 2-15,-1 1 16,7 2-16,3-2 16</inkml:trace>
  <inkml:trace contextRef="#ctx0" brushRef="#br0" timeOffset="5004.0563">11789 8342 0,'0'39'16,"0"-39"-1,0 0-15,45 32 16,-15-8 0,2-11-16,-32-13 15,0 0 1,0 0-16</inkml:trace>
  <inkml:trace contextRef="#ctx0" brushRef="#br0" timeOffset="5626.6108">11370 8889 0,'0'0'15,"0"0"-15,50-24 16,7-13-1,14 3-15,10-16 16,8 7-16,-21 9 16,4 5-1,-25-3-15,-8 19 16,-15 5 0,-27 21-16,-12 24 15,-18 16 1,-32 24-16,-30 31 15,-7 9 1,-14 4-16,-3 1 16,-3-3-1,12-24-15,27-26 16,26-18-16,33-33 16,33-23-1,39-27-15,35-24 16,24-12-1,18-12-15,24 12 16,-9-9 0,-9 24-16,-15 5 15,-15 11-15,-17 19 16,-28 10 0,-20 13-1,-24 11-15,-33 13 16,-24 11-1,-11 23-15,-19 11 16,1 11-16,-3 10 16,-1-2-1,-2-11-15,6-11 16,20-28-16,15-30 16,39-13-1,0 0-15,0 0 16</inkml:trace>
  <inkml:trace contextRef="#ctx0" brushRef="#br0" timeOffset="5816.2988">11593 9310 0,'0'0'0,"0"0"15,56 34 1,1 19-16,-3 5 16,-1 9-1,-2-9-15,-1-5 16,10-8-16,11-14 15,1-23 1,-4-42-16,-68 34 16,0 0-1,0 0-15</inkml:trace>
  <inkml:trace contextRef="#ctx0" brushRef="#br0" timeOffset="6246.5926">12804 8577 0,'0'0'0,"0"0"16,96-42 0,-22 13-16,-3 2 15,10-2 1,-1 11-16,0 4 15,-5 1 1,-13 3 0,-11-1-16,-12 6 15,-16 7-15,-11 4 16,-6 20-16,-18 24 16,-26 30-1,-19 23-15,-20 29 16,-10 0-1,-2 14-15,0-3 16,6 2 0,-13-28-16,7-11 15,6-19 1,14-42-16,-14-72 16,83 27-16,0 0 15,0 0 1</inkml:trace>
  <inkml:trace contextRef="#ctx0" brushRef="#br0" timeOffset="6576.233">12703 8918 0,'0'0'15,"0"0"-15,51 11 16,2 15-1,13 17-15,5 4 16,-8 9-16,-10 10 16,-5 3-1,2 13-15,-2-3 16,-1477-2 0,2962-3-16,-1479-8 15,-1-13 1,4 0-1,8-19-15,4-7 16,8-17-16,-11-20 16,-66 10-1,0 0-15,0 0 16</inkml:trace>
  <inkml:trace contextRef="#ctx0" brushRef="#br0" timeOffset="6757.7498">13242 8442 0,'0'0'0,"0"0"15,65 90 1,-14-13-1</inkml:trace>
  <inkml:trace contextRef="#ctx0" brushRef="#br0" timeOffset="14630.6303">10798 7686 0,'0'0'0,"0"0"16,0 0 0,0 0-16,0 0 15,0 0-15,0 0 16,0 0-1,0 0-15,-38-27 16,20 46 0,-3 2-16,0 10 15,0 12 1,-3-6-16,1 3 16,-1-1-1,0-4-15,6 2 16,0-11-16,3 14 15,3-6 1,6 1-16,3-9 16,15 3-1,15-16 1,6-7-16,12-4 16,-7-4-16,7-22 15,3-8 1,-4 0-16,10-10 15,-7 5-15,-5 0 16,-12 5 0,-9 0-16,-9 1 15,-7 7 1,-7-8-16,-4 8 16,-6 14-1,-6-6-15,-12 0 16,0 8-1,-8 5-15,-4 6 16,0 2 0,4 9-16,-4-4 15,6 3-15,6 3 16,13-3 0,11-2-16,6-11 15,0 0 1,0 0-16</inkml:trace>
  <inkml:trace contextRef="#ctx0" brushRef="#br0" timeOffset="15964.7698">14254 7569 0,'0'0'0,"0"0"15,0 0 1,0 0-16,0 0 15,0 0-15,0 0 16,-48 3 0,27 10-1,-14 8-15,-4 3 16,-3 10-16,1 3 16,5-5-1,3-3-15,6 8 16,6-5-16,4 0 15,11-6 1,3-2-16,9-3 16,3-2-1,5 5-15,7-6 16,3 1 0,15-4-16,14 12 15,1-1-15,-1-12 16,-2-4-1,0-7 1,-4-3-16,-5-13 16,6-17-16,2-9 15,10-1 1,-10-2-16,-8-1 16,-12-4-1,-9 4-15,-12-1 16,-7 9-16,-4 3 15,-16 9 1,-6-1-16,-15 13 16,-11 3-1,-13 8-15,1 6 16,-7-4 0</inkml:trace>
  <inkml:trace contextRef="#ctx0" brushRef="#br0" timeOffset="26915.9052">15682 8299 0,'0'0'0,"0"0"15,0 0 1,0 0-16,0 0 16,-35-34-1,26 37-15,6-3 16,-3-6 0,6 12-16,0-12 15,-3 6-15,6 3 16,-6-3-1,3 0-15,0 0 16,0 0 0,0 0-16,0 0 15,-42 5 1,30-5-16,0 3 16,-3-3-16,1 8 15,2-3 1,0-2-1,0-3-15,0 0 16,3-3-16,3 3 16,3 0-1,-6-3-15,3 3 16,0 6-16,3-6 16,3 8-1,0-6-15,0 4 16,-3-1-1,0 5-15,-3-2 16,-3 0 0,3 3-16,-2 2 15,2-2 1,0-1-16,3 1 16,3 2-16,0-5 15,0 5 1,0-10-16,6 8 15,-3-4 1,0-1 0,0 4-16,5 6 15,-2-5-15,0-1 16,-3 4 0,3-4-16,6 3 15,0 3 1,0-8-16,6 3 15,9 2-15,-4-8 16,1-2 0,9-3-16,3 0 15,-1-5 1,1-17-16,-6 12 16,3-3-16,-4-1 15,-5-12 1,-3 2-16,-6 3 15,-6 3 1,6-6 0,-12 10-16,3-4 15,-3-3-15,-6 5 16,-6 3 0,3-6-16,-3 9 15,0 4-15,-6-10 16,0 8-1,0 6-15,-3-3 16,1 5 0,-1-6-16,-6 1 15,6 0 1,-3-3-16,3 5 16,-5 0-1,-1-2-15,-3 5 16,0 0-1,3-2-15,1 2 16,-4 5 0,0 5-16,0-2 15,3 8-15,-5 0 16,-7 5 0,-3 0-16,-2 3 15,-4 19-15,9 12 16,12 6-1,24-61-15,0 0 16,0 0 0</inkml:trace>
  <inkml:trace contextRef="#ctx0" brushRef="#br0" timeOffset="30170.0086">9614 8040 0,'0'0'16,"0"0"-1,0 0-15,0 0 16,0 0-16,0 0 15,0 0 1,-9-58-16,-3 55 16,0 1-1,-3-1-15,0 6 16,0-3 0,6 2-16,-9-2 15,7 8 1,2 3-16,-3-6 15,0 3-15,-3 5 16,0 0 0,3 3-16,0 11 15,0 7 1,-3 3-16,1 0 16,-1 3-1,6 2-15,-3-7 16,6 2-16,3-3 15,9 0 1,3-10-16,6-5 16,3-9-1,8-2-15,4-13 16,0-6 0,9-12-16,2-4 15,7-2 1,-6-5-16,-1 5 15,-5-1-15,-6 4 16,-9 7 0,-7-2-16,-11 5 15,-6 6 1,-9-1-16,-2 3 16,-7 0-1,-9 8-15,-6 0 16,7 14-16,-1 4 15,30-18 1,0 0-16,0 0 16</inkml:trace>
  <inkml:trace contextRef="#ctx0" brushRef="#br0" timeOffset="36969.7805">15504 8294 0,'0'0'16,"0"0"-16,0 0 16,0 0-1,0 0-15,0 0 16,0 0 0,0 0-16,38 42 15,-38-42-15,0 6 16,0-1-1,0-2-15,3 7 16,-3 1 0,-3-6-16,3 3 15,3 3 1,0-4-16,3 1 16,-6-2-1,0 2-15,3 0 16,-3-3-16,0 8 15,3-8 1,-3-5-16,6 8 16,-3-5-1,0-3-15,9 8 16,0 8 0,-3-3-16,3 3 15,-3-8-15,-3 5 16,0 0-1,-3 6 1,3-3-16,-3 0 16,-3-1-16,3-1 15,0 7 1,-3-8-16,11 6 16,-5-6-1,3 5-15,0 1 16,0 2-1,0-2-15,0 4 16,0 1 0,-6 3-16,0 2 15,0 2-15,6 14 16,-3 0 0,12-5-16,-9 2 15,8 1 1,-5-14-16,3 0 15,3-5 1,-3 0-16,3-1 16,3-1-16,-3-1 15,-4 0 1,-5 3-16,6 2 16,0-2-1,-3 5-15,0-5 16,-6 10-1,-3 3-15,3-2 16,0-1 0,3 11-16,-3-8 15,3-5-15,2 0 16,1-3 0,15 10-16,-3-4 15,-3-11 1,0-9-16,-1 1 15,-2 0-15,6 3 16,-3-9 0,0 14-16,0-16 15,-12 16 1,2 0 0,-2-3-16,3 8 15,-6 0-15,9 0 16,-9-5-1,-3 5-15,0-5 16,3 5 0,0-5-16,12 18 15,0-8-15,-6-4 16,2-1 0,1-3-16,-3-15 15,3-1 1,0 4-16,3 9 15,-3-9 1,-3 1-16,-6-7 16,3-2-16,-6-9 15,-3 3 1,0 0-16,0 0 16</inkml:trace>
  <inkml:trace contextRef="#ctx0" brushRef="#br0" timeOffset="40019.7816">15370 8590 0,'0'0'0,"0"0"15,44 59 1,-14-15-16,15-1 15,-6-22-15,-1-2 16,1-14 0,0-8-16,-1-10 15,-2-8 1,-6-8-16,-3-8 16,-7-11-16,-2-8 15,-6 9 1,-9 10-16,-6 2 15,-6 12 1,-3 15-16,-8 0 16,-19 10-1,-15 17-15,1 2 16,11 8-16,3-8 16,7-2-1,38-6-15,-6-13 16,0 0-1,0 0-15</inkml:trace>
  <inkml:trace contextRef="#ctx0" brushRef="#br0" timeOffset="41625.5258">15745 8540 0,'0'0'15,"0"0"1,-18 66-16,3-16 16,-12-7-1,4 2-15,-4 0 16,-3-3-16,3 6 16,0-3-1,10 0-15,5 0 16,0-8-1,0 5 1,6-2-16,6 2 16,-3-2-16,-3-6 15,6-2-15,0-3 16,0 5 0,0 3-16,-9 3 15,-3 0 1,3 5-16,-6 10 15,3-4 1,-2-1-16,2-3 16,-6 4-1,-15 2-15,-3-3 16,1 3-16,2 0 16,6 2-1,0 3-15,3-10 16,4 0-1,8-1-15,3-7 16,3 5 0,-3 8-16,0-6 15,6 1 1,3-6-16,-6 1 16,0-19-16,-3 2 15,-3-2 1,-3 0-1,3-1-15,-5 9 16,14 8-16,0-6 16,-3 3-1,3-2-15,12 7 16,-21 0 0,9 3-16,3-45 15,0 0-15,0 0 16</inkml:trace>
  <inkml:trace contextRef="#ctx0" brushRef="#br0" timeOffset="46489.5106">18090 11397 0,'0'0'0</inkml:trace>
  <inkml:trace contextRef="#ctx0" brushRef="#br0" timeOffset="48160.6602">13712 7807 0,'0'0'0,"0"0"16,-45-32-16,31 27 16,-4 3-16,12-6 15,9 10 1,12 1-16,-15-3 15,0 0 1,0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2:58:29.6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11498 1905 0,'18'77'0,"-18"-77"15,0 0-15,8 119 16,-2-48-1,-6-5-15,3-21 16,-12-8 0,1-16-16,-4-21 15,-3-13 1,15-40-16,0 53 16,0 0-1,0 0-15</inkml:trace>
  <inkml:trace contextRef="#ctx0" brushRef="#br0" timeOffset="568.5149">11605 976 0,'0'0'16,"0"0"-16,38-34 15,4 26-15,9 5 16,-4-2 0,1-3-16,-9 13 15,-4-5 1,-5 3-16,-3 10 16,-3 3-1,-6 5-15,2 8 16,4 11-16,-6 16 15,-3 4 1,-6 7-16,0-1 16,-12 0-1,-9 0 1,-9 0-16,-12-5 16,-5 0-16,-4 10 15,-12-5 1,-2-5-16,5-3 15,-8-7-15,5-14 16,10-5 0,-1-6-16,9-2 15,6-3 1,10-5-16,8-3 16,6-5-1,3 0-15,-3-16 16,9 0-16,6 0 15,6-13 1,-15 21-16,0 0 16,0 0-1</inkml:trace>
  <inkml:trace contextRef="#ctx0" brushRef="#br0" timeOffset="1344.4394">12385 971 0,'0'0'0,"0"0"16,0 0-16,47 29 15,13-16 1,11 3-16,7-11 15,-4-5 1,6-5 0,1-3-16,-19-5 15,-8 5-15,-21-3 16,-13 6 0,-17 5-16,-21 8 15,-26 5 1,-13 3-16,-8 8 15,-7 10 1,7 3-16,11 3 16,7 10-16,8 1 15,6 7 1,9 3-16,7 13 16,2 0-16,6 0 15,0 5 1,6-5-1,0-5-15,-3-3 16,0-10-16,-6-19 16,-3 0-1,-3-19-15,-5-4 16,-7-9 0,-6 3-16,0-21 15,10 10 1,8-8-16,3 1 15,6 5-15,12-6 16,21 6 0,11-8-16,25 5 15,20-8 1,13-8-16,-1 3 16,-6-6-1,-9 1-15,-2 7 16,-7-2-1,-8 3-15,-18-12 16,-13-7 0,-5-13-16,-24-16 15,0 66-15,0 0 16,0 0 0</inkml:trace>
  <inkml:trace contextRef="#ctx0" brushRef="#br0" timeOffset="1643.6793">13379 1058 0,'0'0'16,"0"0"-16,0 0 15,-18 66 1,18 1-16,6 15 16,3 0-1,-6 13 1,6 13-16,0 6 15,-1-6-15,-5-12 16,-6-14 0,3-13-16,-3-14 15,-2-28 1,5-17-16,8-23 16,4-40-1,-27-42-15,15 95 0,0 0 16,0 0-1</inkml:trace>
  <inkml:trace contextRef="#ctx0" brushRef="#br0" timeOffset="1824.1951">13495 1331 0,'0'0'0,"-42"31"15,-35 25 1,-13 42-1,-5 10-15,9-2 16,0-11 0,86-95-16,0 0 15,0 0-15</inkml:trace>
  <inkml:trace contextRef="#ctx0" brushRef="#br0" timeOffset="2271.1976">11748 1169 0,'0'0'0,"0"0"0,0 0 16,0 0-1,9 45-15,-6 14 16,3 7 0,-3 2-16,-1 9 15,1 13 1,6 13-16,-3 0 16,-6 9-1,0-112-15,0 0 16,0 0-1</inkml:trace>
  <inkml:trace contextRef="#ctx0" brushRef="#br0" timeOffset="3174.1974">13888 1177 0,'0'0'0,"0"0"16,0 0-16,-30-47 15,9 28 1,3 11-16,-6 6 15,4 2 1,2 0-16,6 0 16,0 8-1,9-1-15,-3 9 16,3 5-16,-6 3 16,0 11-1,-3 10-15,0-8 16,6 13-1,6-50-15,0 0 16,0 0 0</inkml:trace>
  <inkml:trace contextRef="#ctx0" brushRef="#br0" timeOffset="18229.3805">8027 2164 0,'0'0'0,"0"0"16,39 0 0,-9-8-16,5-2 15,7 7 1,9-13-16,-1-5 16,4-8-16,17 0 15,13 0 1,-4-3-16,3-5 15,13 2 1,8-2-16,0-2 16,0-4-16,-6 1 15,9-3 1,4-8-16,-10 3 16,3 2-1,6-2-15,-12 5 16,-11 8-1,-4 0-15,-6 3 16,-5 10 0,-4-13-16,-5 16 15,-13-1 1,-5-1-16,-3-1 16,-16 3-16,-2-6 15,-6 3 1,0 1-16,-6 4 15,6 0 1,0 12-16,2-7 16,1-2-1,-6-2-15,-15 18 16,0 0-16,0 0 16</inkml:trace>
  <inkml:trace contextRef="#ctx0" brushRef="#br0" timeOffset="18700.1189">10203 889 0,'0'0'15,"0"0"1,45 0-16,-10-3 16,4 6-1,0 2-15,-4 3 16,4 0-16,9 0 16,2-3-1,4-5-15,-1-5 16,4-3-1,3 0-15,2 0 16,1 0 0,2 3-16,-11-3 15,-13 0 1,-14 8-16,-9 0 16,-9 8-1,-24 8-15,-18 13 16,-29 13-16,-22 19 15,-23 29 1,-21 29-16,128-119 16,0 0-1,0 0-15</inkml:trace>
  <inkml:trace contextRef="#ctx0" brushRef="#br0" timeOffset="36701.676">1732 8511 0,'0'0'15,"0"0"-15,0 0 16,0 0-16,0 0 16,0 0-1,0 0-15,0 0 16,-3-53 0,15 40-16,0 2 15,0 1-15,3 2 16,-6 2-1,3 1 1,6 5-16,-6 8 16,-6 0-16,5 0 15,7 3 1,3-4-16,-6-4 16,9 8-1,-9-14-15,14 3 16,4-5-1,9-6-15,6-5 16,-4 6-16,-11 4 16,3 1-1,-1 2-15,-5-2 16,0 3 0,-6 7-16,5 8 15,-14 3 1,3 2-16,-3 4 15,6-1-15,0 0 16,-3-5 0,-1-3-16,7 3 15,3-11 1,9-5-16,-1-13 16,10-16-1,3-3-15,8 6 16,-2-3-1,-10 13-15,-5 5 16,-15 11-16,-3 0 16,-12 8-1,3 5-15,0 6 16,-6-3 0,2 5-16,-2-5 15,3-3 1,3-13-16,-3-3 15,-3-10-15,3 5 16,-3 0 0,-3-5-16,-3 0 15,-3 5 1,6 3-16,3-3 16,-3 0-1,6 5-15,-6 0 16,6 3-1,3-5-15,8 2 16,25-12-16,-45 15 16,0 0-1,0 0-15</inkml:trace>
  <inkml:trace contextRef="#ctx0" brushRef="#br0" timeOffset="39118.6909">634 5945 0,'-33'37'15,"33"-37"1,0 0-16,30 82 16,-18-24-1,9-8-15,0-5 16,3-5-16,2-8 16,10-1-1,-6-7 1,5-8-16,7-16 15,-6-11-15,0-12 16,5-25 0,-8-8-16,12-4 15,-7-7 1,16-7-16,-3 6 16,-7 15-1,-5 8-15,-9 16 16,-13 15-16,-11 14 15,-12 19 1,-20 10-16,-10 24 16,-30 10-1,1 19 1,-3-2-16,-19-1 16,-2 1-16,-3-6 15,2-8 1,22-11-16,5-7 15,22-11-15,17-16 16,24-10 0,21-14-16,12-26 15,32-8 1,18-8-16,10-11 16,-4-4-1,-9 1-15,-17 1 16,-7 11-16,-8 4 15,-9 9 1,-16 10 0,-11 5-16,-15 14 15,-12 18 1,-35 1-16,50-14 16,0 0-16,0 0 15</inkml:trace>
  <inkml:trace contextRef="#ctx0" brushRef="#br0" timeOffset="39340.1033">777 6783 0,'0'0'0,"-12"74"16,0 40-16,-9 26 15,9 17 1,-2-12-16,-1-2 16,0-16-1,6-29-15,3-27 16,-3-31-1,12-40-15,18-58 16,-15-48 0,26-21-16,-32 127 15,0 0-15,0 0 16</inkml:trace>
  <inkml:trace contextRef="#ctx0" brushRef="#br0" timeOffset="39625.9229">932 6574 0,'0'0'0,"0"0"16,0 0-16,47 51 15,-23-6 1,3 15-16,-3 17 16,9 10-1,-13 9-15,1-1 16,-15 8-1,-3-2-15,-3-14 16,-9-21 0,-6-16-16,-3-23 15,-17-25 1,-1-20-16,-15-22 16,51 40-16,0 0 15,0 0 1</inkml:trace>
  <inkml:trace contextRef="#ctx0" brushRef="#br0" timeOffset="40287.8797">863 7021 0,'0'0'16,"0"0"-16,39-34 16,-9 10-1,2 3-15,-11 16 16,0 7-1,-9 12-15,-6-1 16,-6 0-16,3-2 16,3-9-1,6-10-15,9-18 16,8 0 0,4-9-16,12-2 15,-9 3 1,-4 15-16,-5 3 15,-3 6-15,-9 10 16,-9 13 0,0 13-1,0 9-15,6 4 16,2-1-16,1-12 16,6-15-16,3-19 15,0-21 1,14-27-1,4-21-15,-1482 1 16,2960-7 0,-1493-1-16,6 4 15,-6 20 1,-3 12-16,-7 22 16,1 23-1,0 16-15,3 27 16,0 21-16,6 15 15,-10 14 1,1 21-16,6 8 16,-6 6-16,-3 2 15,-9 0 1,-12-11-16,-18 1 16,-3-9-1,-2-7-15,-1-11 16,30-90-16,0 0 15,0 0 1</inkml:trace>
  <inkml:trace contextRef="#ctx0" brushRef="#br0" timeOffset="59728.4004">1726 15781 0,'0'0'16,"0"0"-16,0 0 15,0 0 1,0 0-16,0 0 16,0 0-16,0 0 15,0 0 1,0 0-16,0 0 16</inkml:trace>
  <inkml:trace contextRef="#ctx0" brushRef="#br0" timeOffset="61151.5952">1703 15633 0,'0'0'0,"0"0"15,0 0 1,0 0-16,0 0 16,0 0-1,0 0-15,0 0 16,0 0-1,0 0-15,0 0 16,0 0 0,32 53-16,-23-43 15,3 1 1,0 8-16,0 2 16,-3 10-1,3 4-15,6 7 16,-3-7-16,-7 2 15,10-8 1,-3-8-16,-6-3 16,3-4-1,-3-9-15,6-10 16,3-9-16,3-28 16,2-14-1,13 1-15,-3-1 16,0 9-1,2 4-15,1 17 16,-3 13 0,-1 10-16,1 11 15,-6 11 1,3 12-16,5 9 16,-5 0-1,3-1-15,3-2 16,-1-10-16,1-14 15,6-8 1,-9-10-16,-1-8 16,1-8-16,-12-16 15,3 2 1,-3-2 0,-1 3-16,7-1 15,-3 9-15,3 2 16,5 6-1,4 7-15,-3 11 16,-6 8 0,2 5-16,-8 0 15,3 9 1,0 4-16,0 3 16,-6 6-1,2-4-15,-2-4 16,12-17-16,6-18 15,-3-5 1,8-8-16,4-5 16,-6-1-16,-1 9 15,-2-1 1,-6 6 0,-4 5-16,4 8 15,-9 10-15,9 14 16,3-3-1,-1 9-15,1-1 16,3 5 0,-6-5-16,5-2 15,-2-12 1,3 1-16,-1-8 16,-5-5-16,3 10 15,0-10 1,2 5-16,10-3 15,6 0 1,2-2-16,1-3 16,-7-3-1,-8 1-15,3-6 16,-7 0-16,7 3 16,3-1-1,-7 6-15,10 6 16,-6-1-1,-10 5-15,-2 1 16,3 10 0,-9-5-16,-3 5 15,-4 3 1,-2-11-16,3-5 16,6-8-1,15-16-15,-39 16 16,0 0-16,0 0 15</inkml:trace>
  <inkml:trace contextRef="#ctx0" brushRef="#br0" timeOffset="65885.8992">7453 16921 0,'15'-23'16,"-15"23"-1,0 0-15,0 0 16,0 0-16,0 0 15,0 0 1,0 0-16,0 0 16,0 0-1,0 0-15,0 0 16,0 0-16,0 0 16,12 52-1,-15-38 1,3-6-16,0 2 15,3 3-15,3 3 16,-6 5 0,6 6-16,2-3 15,1 2-15,0 1 16,3-1 0,0-2-1,3-6-15,3-2 16,-3 0-16,-3-8 15,6-8 1,-7-8-16,4-5 16,0-11-1,0-10-15,-3 2 16,0 0 0,3-5-16,3 8 15,-6 3-15,2 10 16,1 5-1,0 9-15,-3 9 16,-6 4 0,3-3-16,-3 3 15,0-3 1,3-1-16,-6 1 16,6-8-16,-9 3 15,9-8 1,-3-6-16,5-2 15,-5 0 1,0-3-16,3 3 16,0 5-1,-3 2-15,0 4 16,-3 7 0,3 3-16,0 5 15,6 0-15,3 3 16,6-5-1,-6-6-15,5 0 16,4-7 0,0 2-16,-3-5 15,0-3 1,-3 10-16,-10-2 16,4 3-16,-6 0 15,6-1 1,-6-2-16,3 3 15,-3-1 1,-6-2-16,3 0 16,-3 0-1,0-2-15,6-1 16,0-5 0,-3 6-16,-3 2 15,0 0-15,0 0 16</inkml:trace>
  <inkml:trace contextRef="#ctx0" brushRef="#br0" timeOffset="69737.1493">7563 16054 0,'0'0'16,"0"0"-1,0 0-15,-48 10 16,33-7-16,4-1 16,2-2-1,0 6-15,0-1 16,3 3 0,-3 13-16,0 8 15,-3 14 1,3 7-16,-3 11 15,0 5-15,0-3 16,3-4 0,4-1-16,2-3 15,3-2 1,0 0-16,3-5 16,2-1-1,1-12-15,3-1 16,6-2-1,0 2-15,3 9 16,0 4-16,3 9 16,8 2-1,1 0 1,3-2-16,6-6 16,8-8-16,1-5 15,5-2 1,-5-3-16,0-9 15,-7-7 1,-5-8-16,12-10 16,-7-12-1,7-15-15,3-11 16,-10-10-16,-2-11 16,-6 3-1,-7 3-15,-5-4 16,-12-4-1,-3-6-15,-6 3 16,-6 2 0,-3 6-16,-3-8 15,-5 3 1,-7-6-16,0 0 16,-6 8-16,-6-2 15,-2 5 1,-7-1-16,0 1 15,-5 0 1,8 8-16,4-1 16,-1 9-1,3 2-15,-3 9 16,4 12-16,8 9 16,0 7-1</inkml:trace>
  <inkml:trace contextRef="#ctx0" brushRef="#br0" timeOffset="73800.7317">7676 16173 0,'0'0'0,"0"0"16,0 0-1,0 0-15,0 0 16,0 63 0,0-26-16,-6-5 15,-6 21 1,3 5-16,-6 8 16,1 0-1,2-2-15,0 10 16,6-5-16,0-8 15,6-3 1,6-8-16,6-5 16,8-8-1,4-5-15,6-6 16,-3 6 0,3-16-16,2 2 15,4 1-15,-6-9 16,-3 1-1,-4-8-15,-2-3 16,0-3 0,-6-10-1,6 0-15,-6-17 16,3-7-16,-1-10 16,1-9-1,0-10-15,-6-11 16,-3 1-16,-6-1 15,-3 11 1,-6 0-16,-9 5 16,0 5-1,-9 9-15,-2 4 16,-1 9 0,0 7-16,0 1 15,6-3 1,1 2-16,-19 6 15,39 21 1,0 0-16,0 0 16</inkml:trace>
  <inkml:trace contextRef="#ctx0" brushRef="#br0" timeOffset="116753.6136">7712 17048 0,'0'0'0,"0"0"16,59 19-16,-29-3 15,0-3 1,6-18-16,-4-1 16,4 4-1,-12-12-15,6 1 16,8-8-1,-2-11-15,0 3 16,2-5-16,-2-8 16,-3 7-1,-6-5 1,-7-2-16,-5 2 16,-3-5-16,-3 0 15,-9 3 1,-3-5-16,-3 10 15,-6 5 1,-3 3-16,-2 0 16,-7-3-16,0 0 15,-6-2 1,-5-1 0,2 1-16,-6-8 15,3-1-15,1 1 16,2 5-1,3 8-15,6 2 16,1 3-16,5 11 16,0 5-1,0 6-15,0-1 16,6 11 0,-6 0-16,3 5 15,4 3 1,-7 5-16,6 8 15,0 3 1,3-3-16,6 6 16,3 2-1,-3 2-15,6-2 16,3-5 0,-3 13-16,6-3 15,0-5-15,3 3 16,6-6-1,-7 11-15,10 3 16,-3 2-16,6 1 16,0-9-1,0 8-15,8-5 16,13 3 0,-45-48-16,0 0 15,0 0 1</inkml:trace>
  <inkml:trace contextRef="#ctx0" brushRef="#br0" timeOffset="121904.9527">7361 17358 0,'0'0'15,"0"0"1,0 0-16,-39-24 16,15 0-16,12 24 15,-6-2 1,3-4-16,4-23 15,5 13-15,6-7 16,6 1 0,-1 6-16,4 1 15,-3 4 1,6 8-16,-3 3 16,-3-5-1,6 8-15,0-1 16,3 6-1,3 3-15,3-3 16,-1 5-16,4-8 16,-3 3-1,3 0-15,0-2 16,-1-4 0,-2 1-16,6-6 15,6-10 1,11-14-16,10-7 15,-6-11 1,-4 3-16,-5-3 16,-6 10-1,-6 12-15,-7 17 16,-2 12-16,-3 12 16,3 14-1,-3 2-15,0 9 16,3-4-1,8-7-15,13-3 16,6-8 0,8-5-16,7-8 15,-4-11-15,4-4 16,11-7 0,22 1-1,11 2-15,24-26 16,-128 37-16,0 0 15,0 0 1</inkml:trace>
  <inkml:trace contextRef="#ctx0" brushRef="#br0" timeOffset="148967.4405">11024 9138 0,'0'0'0,"0"0"15,0 0 1,51-8-16,-36 11 16,-3-1-1,0-2-15,0 3 16,-3 0 0,2-1-16,1 1 15,0-6-15,0 6 16,3 0-1,0-3-15,6 10 16,-6-10 0,5 8-16,4-5 15,6-3 1,6 0-16,-1-6 16,7 4-16,0-11 15,-1-1 1,1 1-16,3-8 15,5 0 1,10-8-16,-4 7 16,-2 1-1,-9-5-15,-1-3 16,-2 0 0,3-8-16,-1 2 15,7 1 1,-1 2-16,-2-2 15,-9 5-15,0-1 16,-4-7 0,-8 3-16,0-3 15,0-5 1,-4-3-16,-5-11 16,3 6-1,0 0-15,-3 2 16,3 0-16,2-2 15,1-11 1,0-2-16,-3 2 16,-6 5-1,-6 3 1,-9 6-16,-6 2 16,-9-3-16,-3-2 15,-3-3 1,-6 0-16,4 3 15,-7-3-15,-3 5 16,6-2 0,3 5-16,1 0 15,-1-5 1,6 5-16,-12-5 16,12 7-1,1 1-15,-4 0 16,-3 2-16,0-10 15,-12 2 1,1 3-16,-4 0 16,-6-5-1,-2 15 1,5 6-16,0 11 16,1-1-16,5 9 15,0 2 1,1 2-16,-4 4 15,-3 10-15,-3 2 16,-2 1 0,5 5-16,-2 8 15,2 10 1,0 6-16,4 13 16,-1 2-1,-3 11-15,3-2 16,-2 7-16,5-10 15,6 3 1,7-4 0,-1 12-16,0-6 15,9 0 1,3-2-16,0-11 16,6 13-16,-3 0 15,3 8 1,-3-5-16,3 2 15,4-5-15,2 6 16,2 2 0,7-3-16,6-10 15,3 5 1,3-8-16,-6-2 16,9 5-1,2 0-15,-5 7 16,9-9-1,9-9-15,8-5 16,4 0-16,3-5 16,2-9-1,-5-2 1,-4 1-16,4-9 16,2-5-16,7-3 15,3 3 1,-10-11-16,-5-2 15,-4-3-15,4-6 16,9 1 0,-1-14-16,-56 19 15,0 0 1,0 0-16</inkml:trace>
  <inkml:trace contextRef="#ctx0" brushRef="#br0" timeOffset="163536.3647">24037 9217 0,'0'0'0,"0"0"16,0 0-1,0 0 1,0 0-16,0 0 16,36-16-16,-10 14 15,10-6 1,9 3-16,2-3 15,7-3 1,0 6-16,2-11 16,1 11-1,11 7-15,12 1 16,-2-8-16,-13 7 16,-2-4-1,-13 2-15,-2-11 16,-3 6-1,-7 2-15,-2-2 16,0 2-16,-1 6 16,-8-3-1,0 0-15,-6 0 16,0 0 0,0 0-1,-4-6-15,-2 1 16,-3 5-16,-3 0 15,3 0 1,-3 3-16,3-3 16,0 0-1,-3 2-15,3 6 16,-3-8-16,-1 0 16,1-2-1,0-1-15,6 0 16,-15 3-1,0 0-15,0 0 16</inkml:trace>
  <inkml:trace contextRef="#ctx0" brushRef="#br0" timeOffset="164499.4404">24254 7413 0,'0'0'0,"0"0"16,0 0-16,0 0 15,0 0 1,0 0-16,42-19 16,-9 9-1,8 2-15,22 0 16,17-8-16,15 3 15,7-6 1,11 6 0,9 0-16,-3 8 15,-15-3-15,-15 2 16,-6-7 0,-83 13-16,0 0 15,0 0 1</inkml:trace>
  <inkml:trace contextRef="#ctx0" brushRef="#br0" timeOffset="208650.3859">11325 8069 0,'0'0'0,"0"0"16,0 0-16,-9 69 16,9-35-1,-3 3-15,-3 0 16,6-2-1,0 4-15,-6-2 16,0-5 0,0 5-16,-12-5 15,7 16 1,-1-3-16,0-11 16,6 6-1,6-6-15,3-5 16,3-16-16,3 3 15,3 0 1,14-3-16,4 1 16,6-1-1,0-8-15,2 3 16,7-3 0,5 6-16,-2-11 15,3-3 1,8 6-16,-8-3 15,-4 0-15,-5-3 16,0-2 0,-4 0-16,-2-3 15,12-19-15,-1 1 16,1-3 0,0 2-16,2-4 15,-8-17 1,-6-16-16,-4 4 15,-2 4 1,-6 3-16,-9 8 16,-9-2-1,-6-1-15,-12-13 16,-3 6-16,-9 4 16,-6 1-1,4 8 1,-10 5-16,6 10 15,-9-2-15,-2 3 16,5 10 0,-3 8-16,1 2 15,2 6 1,6 8-16,-3-10 16,1 10-16,2 8 15,-3 2 1,-2 11-16,-4 0 15,-15-2 1,-5 7-16,-10 6 16,10 18-1,-10 11-15,1 8 16,-1-1 0,4 12-16,5 20 15,40 46 1,20-154-16,0 0 15,0 0-15</inkml:trace>
  <inkml:trace contextRef="#ctx0" brushRef="#br0" timeOffset="235755.1718">11263 14720 0,'0'0'0,"0"0"16,0 0-1,0 0-15,0 0 16,56-16 0,-14 3-16,5-3 15,4-2 1,0 2-16,5-5 15,10-6 1,-4-5-16,1 3 16,-16 0-1,-8 5-15,-6-13 16,-13-18-16,-28-17 16,8 72-1,0 0-15,0 0 16</inkml:trace>
  <inkml:trace contextRef="#ctx0" brushRef="#br0" timeOffset="236097.7762">11590 14252 0,'0'0'16,"0"0"0,-48 69-16,30-16 15,1 7 1,5 12-16,6 10 15,0 3 1,3 15-16,-3 3 16,12 3-16,3 5 15,0 3 1,-3 2-16,6-18 16,-1-2-1,-5-14-15,0-24 16,-3-24-1,3-26-15,3-40 16,12-66 0,0-50-16,26-29 15,-47 177 1,0 0-16,0 0 16</inkml:trace>
  <inkml:trace contextRef="#ctx0" brushRef="#br0" timeOffset="236462.8001">11831 14120 0,'0'0'0,"0"0"16,-48 71-1,4-2-15,-4 5 16,3-3-16,4-4 16,5 4-1,9-2-15,6 2 16,4-2-1,2-16-15,9-6 16,15-7-16,9-16 16,11 0-1,16-8-15,17-3 16,4-3 0,-7-2-1,-2 6-15,-9 4 16,-10-5-16,-8 1 15,-3-6 1,-6-14-16,-3-18 16,17-5-1,-35 29-15,0 0 16,0 0-16</inkml:trace>
  <inkml:trace contextRef="#ctx0" brushRef="#br0" timeOffset="236685.2084">12066 14138 0,'0'0'16,"0"0"0,0 0-16,54 27 15,-10-14 1,-5-5-16,-3-19 15,-36 11 1,0 0-16,0 0 16</inkml:trace>
  <inkml:trace contextRef="#ctx0" brushRef="#br0" timeOffset="237033.2758">12030 14392 0,'0'0'16,"0"0"-16,48-3 15,-3-7 1,2-14-16,-8 0 16,-3-5-1,-12 11-15,-10 4 16,-8 4 0,-12 13-16,-14 31 15,-13 19 1,-18 29-16,-2 21 15,-7 21 1,-2 22-16,5 21 16,9 4-16,10-6 15,8-23 1,21-31-16,3-42 16,15-45-1,6-50-15,33-19 16,-48 45-16,0 0 15,0 0 1</inkml:trace>
  <inkml:trace contextRef="#ctx0" brushRef="#br0" timeOffset="237884.4097">12152 14792 0,'0'0'16,"0"0"-16,0 0 15,48 0 1,-30-6-16,9-23 15,-3-18 1,8-6-16,-11-3 16,0 6-16,-9 8 15,0 5 1,-6 15 0,-15 17-16,-6 13 15,-9 8-15,0 13 16,-5 13-16,-4 19 15,-3 21 1,3 0-16,9-8 16,4-16-1,5-18-15,15-19 16,12-23 0,17-22-16,13-8 15,12-8 1,5-5-16,-2 8 15,-10 6 1,-8 17-16,-21 14 16,-21 22-16,-18 23 15,-18 10 1,-2 9-16,-10 4 16,10 4-1,8-17-15,12 4 16,18-22-1,15 0-15,21-19 16,8-2-16,4-8 16,6-8-1,-10 0-15,-8-3 16,-15 9 0,-9 2-16,-24 5 15,-12 13 1,-15 9-16,-11 4 15,-4 14 1,4-2-16,-13-7 16,-2-9-1,-4-11-15,13-19 16,5-26-16,16 0 16,20-14-1,12-2-15,9 0 16,15 0-1,14 11-15,13 5 16,3 7-16,5 17 16,7 10-1,5 22-15,7 17 16,26 15 0,-3 20-16,-95-87 15,0 0 1,0 0-16</inkml:trace>
  <inkml:trace contextRef="#ctx0" brushRef="#br0" timeOffset="242820.3312">11447 8315 0,'0'0'0,"0"0"16,0 0-1,0 0-15,54 21 16,-13-15-16,7-9 16,17-2-1,10-11-15,2 5 16,1-10 0,-10 3-16,-8-9 15,-10 11-15,-5-2 16,-9 4-1,-16 4-15,-20-6 16,0 16 0,0 0-16,0 0 15</inkml:trace>
  <inkml:trace contextRef="#ctx0" brushRef="#br0" timeOffset="243097.5872">11391 8765 0,'0'0'16,"0"0"-16,59 3 15,7-9 1,20 4-16,6-9 15,3-2-15,-5 8 16,5-14 0,-6 8-16,-11 1 15,-78 10 1,0 0-16,0 0 16</inkml:trace>
  <inkml:trace contextRef="#ctx0" brushRef="#br0" timeOffset="243924.5237">11739 14479 0,'0'0'0,"47"8"15,25 3-15,2 0 16,4 18-1,-78-29-15,0 0 16,0 0 0</inkml:trace>
  <inkml:trace contextRef="#ctx0" brushRef="#br0" timeOffset="246006.7404">13748 11411 0,'0'0'15,"0"0"1,-24 55-16,9-15 15,-3 2 1,9-5-16,0 5 16,6-10-16,9-3 15,0-5 1,9-3-16,15-10 16,6-11-1,5-3-15,16-13 16,11-10-1,13-8-15,-4-17 16,0-15 0,-17-3-16,-21-7 15,-16 7-15,-26 8 16,-11 13 0,-25 19-1,-12 8-15,-11 13 16,-1 5-16,4 19 15,8 13 1,15 9-16,7 9 16,8 1-1,12-3-15,9-11 16,18-10-16,23-24 16,-41 0-1,0 0-15,0 0 16</inkml:trace>
  <inkml:trace contextRef="#ctx0" brushRef="#br0" timeOffset="246299.9563">14444 11207 0,'0'0'16,"0"0"0,0 0-16,0 0 15,0 82 1,6-32-16,6 0 15,3-2 1,15 8-16,11-6 16,1 3-1,3-8-15,-1-11 16,1 3-16,6 3 16,-1-19-1,4-21-15,-4-24 16,-8-23-1,-42 47-15,0 0 16,0 0 0</inkml:trace>
  <inkml:trace contextRef="#ctx0" brushRef="#br0" timeOffset="246537.3209">15087 11159 0,'0'0'16,"0"0"-16,-65 43 15,8 15 1,-14 21-16,-7 0 16,7 9-1,-1-14-15,4-3 16,2-2-16,13-11 16,14-15-1,15-30-15,30-13 16,-6 0-1,0 0-15,0 0 16</inkml:trace>
  <inkml:trace contextRef="#ctx0" brushRef="#br0" timeOffset="247002.0787">15706 10836 0,'0'0'0,"0"0"16,0 0-16,-65 109 16,23-32-16,-9 7 15,1 12 1,-1 17-16,-2-4 16,2-6-1,12-10-15,10-14 16,17-21-1,15-8-15,20-18 16,22-16 0,6-21-16,20-19 15,30-21 1,15-16-16,-5-2 16,-19-12-1,-21-1-15,-26 10 16,-33 7-1,-33 20-15,-30 18 16,-29 26-16,-6 19 16,-1 29-1,16-6-15,26 1 16,36-8 0,9-40-16,0 0 15,0 0-15</inkml:trace>
  <inkml:trace contextRef="#ctx0" brushRef="#br0" timeOffset="247741.1035">16293 11252 0,'0'0'0,"0"0"15,0 0 1,0 0-16,-30 53 16,-6 0-1,-21 13-15,-8 10 16,0 4-16,14-1 15,15-10 1,18-16-16,30-16 16,30-24-1,32-29-15,25-26 16,17-24-16,6-19 16,0-10-1,-18-3-15,-27 11 16,-26 10-1,-30 19-15,-33 13 16,-33 18 0,-23 14-16,-22 21 15,1 19 1,12 20-16,14 6 16,16 8-1,17-8-15,21-16 16,27-5-16,35-16 15,31-11 1,26-24-16,15-7 16,3-17-1,-3-1-15,-9 4 16,-21 11-16,-21 10 16,-20 3-1,-24 11-15,-18 10 16,-21 17-1,-21 15-15,-12 10 16,-5 1 0,-13 5-16,7 5 15,5 0 1,12-10-16,21-9 16,24-9-1,12-7-15,18-15 16,20-10-16,7-6 15,5-16 1,-2-11-16,-16-4 16,-17-4-1,-33-15-15,-24 3 16,-26-1-16,-25 9 16,-32 33-1</inkml:trace>
  <inkml:trace contextRef="#ctx0" brushRef="#br0" timeOffset="260461.6139">17915 11318 0,'23'-29'16,"-23"29"-16,0 0 15,42-8 1,-12-8-16,9 8 16,8-2-16,-2-4 15,5 12 1,-5-9-16,-6 3 16,-4 3-1,-2 2-15,-9-7 16,-3 7-1,0-5-15,-6 5 16,-4 3 0,1 0-16,-12 0 15,0 0-15,0 0 16</inkml:trace>
  <inkml:trace contextRef="#ctx0" brushRef="#br0" timeOffset="260720.4401">18060 11538 0,'0'0'0,"0"0"16,81-3-1,-22 6-15,16-11 16,-4-8-1,7-5-15,-1-3 16,3-5 0,-2-6-16,-7 6 15,-71 29-15,0 0 16,0 0 0</inkml:trace>
  <inkml:trace contextRef="#ctx0" brushRef="#br0" timeOffset="261956.675">19078 10958 0,'27'-3'15,"-27"3"1,0 0-16,3 51 16,-9-22-16,-3 5 15,-6 3 1,0-5-16,-2 10 15,-4-2 1,0 13-16,-3 3 16,-3 4-1,6 4-15,1 5 16,-4-14 0,3-2-16,0-5 15,12-9-15,3-4 16,12 2-1,0-27 1,12-15-16,15-8 16,-33 13-16,0 0 15,0 0 1</inkml:trace>
  <inkml:trace contextRef="#ctx0" brushRef="#br0" timeOffset="262455.3405">19572 10900 0,'0'0'0,"0"0"16,-23 61-1,-1-6-15,-6 6 16,3-3-1,6 3 1,1-10-16,2-9 16,15-10-16,3-6 15,9-2 1,9 0-16,11-3 16,7-3-1,0 1-15,5 7 16,-5-5-1,0 1-15,-3 1 16,-19-1-16,-5-1 16,-6-3-1,-12-2-15,-14 0 16,-13 5 0,-9 3-16,-5-3 15,-1-2-15,-11-1 16,2-5-1,0-18 1,19-16-16,23-27 16,18 48-16,0 0 15,0 0 1</inkml:trace>
  <inkml:trace contextRef="#ctx0" brushRef="#br0" timeOffset="262662.7847">19552 11170 0,'0'0'0,"0"0"16,0 0-1,62 10-15,1-15 16,14-19 0,0-2-16,4-9 15,-13-12 1,4-6-16,-72 53 15,0 0-15,0 0 16</inkml:trace>
  <inkml:trace contextRef="#ctx0" brushRef="#br0" timeOffset="263173.4207">20269 10995 0,'0'0'16,"0"0"-16,39-10 15,2 12 1,-2-2-16,6 6 16,-1 1-1,-5-1-15,-18 2 16,-9 5 0,-12 3-16,-15 5 15,-21 8 1,-6 3-16,-5 5 15,2 0 1,9-5-16,10 2 16,14-5-1,18-5-15,23 2 16,4-2-16,6 0 16,8-5-16,-5 2 15,-9 3 1,-12 2-16,-9 0 15,-18 4 1,-21-4-16,-15 3 16,-8 3-1,-7-11-15,6 3 16,1-11 0,8-10-16,6-3 15,22-16 1,20-29-16,-3-35 15,-3 80 1,0 0-16,0 0 16</inkml:trace>
  <inkml:trace contextRef="#ctx0" brushRef="#br0" timeOffset="263524.0576">21206 10813 0,'0'0'0,"0"0"15,0 0 1,3 95-16,-18-21 16,-5 5-1,-7 3-15,-12 19 16,-5 10 0,-1 0-16,3-2 15,9-19 1,10-19-16,20-13 15,21-23 1,17-30-16,19-16 16,11-18-16,7-16 15,5-13 1,9-3-16,-5-2 16,-25-6-1,-20 5-15,-27 11 16,-39 22-16,-38 41 15</inkml:trace>
  <inkml:trace contextRef="#ctx0" brushRef="#br0" timeOffset="264855.7234">21013 11220 0,'0'0'0,"0"0"16,0 0-1,0 0-15,48-18 16,-28 18-16,1 0 16,3 0-1,6-3-15,6 6 16,2-1-1,-11-4-15,9 4 16,-7 6 0,-8-5-16,-3 2 15,-9 16 1,-9-21-16,0 0 16,0 0-16</inkml:trace>
  <inkml:trace contextRef="#ctx0" brushRef="#br0" timeOffset="273251.3853">11373 11498 0,'0'0'16,"0"0"-16,0 0 15,0 0 1,0 0-16,38-29 16,-29 29-16,6 10 15,3 6 1,-3-5-16,9-3 16,-6 2-1,2 4-15,-5-4 16,3 1-1,-3-6-15,-3-2 16,-6 2 0,3-5-16,-3 0 15,3-3-15,3 1 16,-1-1 0,4-8-16,3-2 15,3-3 1,6 3-16,-3-5 15,8-4 1,-2 4-16,-6-1 16,-3-4-16,0 12 15,-6 11 1,-4 3-16,4 5 16,-6-1-1,3 9-15,-6-2 16,0 4-1,0-2-15,-3 0 16,6-8 0,-3 0-16,6-3 15,6-2-15,2 2 16,7-13 0,9 0-16,-3-5 15,2 8 1,1-6-16,-3 6 15,-9 2 1,0 6-16,-7-1 16,-2 12-16,0-4 15,-6 1 1,3 5 0,-3-1-16,3-4 15,-3 0-15,3-6 16,5-8-1,13-5-15,15-10 16,8-9 0,4-12-16,-6 2 15,-4 0-15,-5 7 16,-6 9 0,-7 11-16,-5 4 15,-12 14 1,-3 0-16,-3 11 15,-9-3 1,0 2-16,3-2 16,-3-5-16,0-6 15,9-10 1,0 2-16,3-8 16,6-4-1,6 1-15,-4 1 16,7-3-1,3-2-15,6-6 16,3 13 0,-4-2-16,1-3 15,-3 3-15,3 2 16,-1-4 0,4-7-16,0-4 15,8 5 1,1-6-16,-3 9 15,-4-6 1,-11 5-16,-6 4 16,-6-1-16,-9-3 15,0 1 1,-9-1-16,3 3 16,-6-10-1,0 2-15,-3-10 16,-9 2-1,0-5-15,-9 2 16,1 1 0,-7 5-16,-3 0 15,-3-6 1,-2 6-16,-4 6 16,6-7-16,-5 1 15,2 8 1,-2-3-16,-7 1 15,-15-1 1,1-8-16,-3 6 16,-4 4-1,10 1-15,-7 0 16,-5 0 0,-4 2-16,7 3 15,8 9-15,4-4 16,-4 6-1,-2-1-15,-1 1 16,-2 5 0,11 5-16,4 14 15,2-9-15,4 1 16,-4 0 0,6 7-16,7 3 15,-1-2 1,9 5-16,0 10 15,10 6 1,2 13-16,6 10 16,-3 6-1,-3 5 1,3 5-16,3 17 16,0 4-16,6-2 15,1-8-15,2 0 16,9 3-1,2-6-15,10-10 16,6-9 0,12-15-16,14-5 15,25-3-15,11-8 16,15 0 0,-101-37-16,0 0 15,0 0 1</inkml:trace>
  <inkml:trace contextRef="#ctx0" brushRef="#br0" timeOffset="289901.0934">7158 8828 0,'-15'11'16,"15"-11"0,0 0-16,9 53 15,6-16-15,3 0 16,6-5-1,6 5-15,-4-8 16,4-8 0,0-8-16,0 0 15,-1-7 1,-2-4-16,-3-7 16,0-3-1,3-13-15,-4-13 16,19-17-16,0-9 15,5-9 1,1 8-16,3 0 16,-1 5-1,-2 1 1,-7 5-16,-2 5 16,3 13-16,8 8 15,4 6 1,-54 18-16,0 0 15,0 0 1</inkml:trace>
  <inkml:trace contextRef="#ctx0" brushRef="#br0" timeOffset="290481.5407">9858 8794 0,'0'0'0,"0"0"16,0 0-16,0 0 16,47 26-1,-23 4-15,0-7 16,3 1-16,-6 5 15,2-10 1,-5-6 0,-3 0-16,-6-5 15,-6-5-15,0-3 16,-3-11 0,9-5-16,-3-7 15,6-7-15,3-9 16,3-6-1,2-3 1,4-2-16,3 2 16,0 3-16,5-2 15,7 4 1,-39 43-16,0 0 16,0 0-16</inkml:trace>
  <inkml:trace contextRef="#ctx0" brushRef="#br0" timeOffset="295928.3852">7447 9114 0,'89'3'16,"-89"-3"-16,0 0 16,86-24-16,-29-2 15,3-1 1,-10-5-16,-8-13 15,-3-5 1,-1-3-16,10-2 16,-4-4-1,1-1-15,0 1 16,-4-4-16,-5-9 16,-6 9-1,-12 7-15,-9 6 16,-9 5-1,-9 3-15,-12 7 16,-15-2-16,-5 8 16,-4 0-1,0 5-15,-5 3 16,-7 3 0,1-3-1,-1 5-15,-2 2 16,-7 1-16,-2 11 15,-1-9 1,4 3-16,5 8 16,1 5-1,-4 1-15,4 4 16,2 1-16,6 5 16,13 2-1,11 6-15,9 2 16,12 4-1,3 9-15,3 1 16,3 8 0,0-9-16,0 1 15,0-6-15,3 3 16,0 0 0,6 6-16,0 7 15,3 3 1,14 5-16,10 3 15,-39-61 1,0 0-16,0 0 16</inkml:trace>
  <inkml:trace contextRef="#ctx0" brushRef="#br0" timeOffset="299870.0022">7429 6736 0,'0'0'0,"0"0"16,-51 26-16,16-13 16,-1 1-1,6-1-15,-2-5 16,-1 8 0,6 5-16,3-3 15,9 9 1,3-1-16,0 3 15,4-2 1,-1 5-16,0-1 16,0 4-1,6-1-15,6-2 16,3 0 0,0-9-16,6 9 15,8-5 1,7 4-16,3 6 15,0-5-15,14-5 16,-2-6 0,3-3-16,-1-12 15,1-12-15,3-4 16,-7-9 0,1-5-16,-9-23 15,8 7 1,-2-13-16,-6 0 15,-3-5 1,-10-19-16,-5 3 16,-3 5-16,-3 6 15,-6 7 1,-6 14-16,3 42 16,0 0-1,0 0-15</inkml:trace>
  <inkml:trace contextRef="#ctx0" brushRef="#br0" timeOffset="303652.7393">6727 9138 0,'-36'29'16,"36"-29"0,0 0-1,0 0-15,-60 77 16,37-45 0,-1 7-16,3 1 15,0-3-15,6-5 16,3-3-1,3-3 1,12-10-16,6 3 16,3-11-16,6 0 15,3-1 1,3-1-16,2-1 16,-2 0-1,3-2-15,3 0 16,12-9-16,17-4 15,-8 7 1,14-5-16,-8-2 16,-7-1-1,-5 3-15,-12-3 16,-7 4 0,-5-15-16,-6-9 15,-12-1 1,-3 32-16,0 0 15,0 0 1</inkml:trace>
  <inkml:trace contextRef="#ctx0" brushRef="#br0" timeOffset="303881.1304">6852 9328 0,'0'0'15,"0"0"-15,-42 37 16,18 6-16,6 12 15,9-7 1,9 8-16,9 7 16,9 1-1,21-17-15,11-18 16,4-26 0,-54-3-16,0 0 15,0 0 1</inkml:trace>
  <inkml:trace contextRef="#ctx0" brushRef="#br0" timeOffset="304774.3531">7408 9418 0,'0'0'15,"0"0"1,0-50-16,-3 0 16,0 0-1,-12-1-15,-2 6 16,-13 11-16,3 10 15,-9 11 1,1 13-16,-4 18 16,9 17-1,12 18-15,6 8 16,3 7 0,12 4-16,6-1 15,-3-15 1,15-1-16,9-7 15,9-6 1,2-7-16,-5-11 16,-3-9-16,-7-1 15,-11-4 1,0 1-16,-18 5 16,-9-3-1,-20-3-15,-16 4 16,6-9-1,1-8-15,5-7 16,6-19 0,18-6-16,24-4 15,24-6-15,23-19 16,40-39 0,-4 10-16,3 14 15,-6 5 1,-11 16-16,-13 10 15,-14 11 1,-19 16-16,-14 13 16,-21 16-16,-9 18 15,-17 14 1,-16 8-16,-9 12 16,1-4-1,2-3-15,6-11 16,13-7-1,5-14-15,6-16 16,12 3-16,9-8 16,12 0-1,3 0 1,9 3-16,5 10 16,-2 11-16,-9 0 15,-9 13 1,-9 8-16,-12 5 15,-9 0 1,-6 3-16,-3-11 16,4-7-16,5-14 15,9-13 1,9-19-16,9-23 16,17-16-1,4-6-15,-30 56 16,0 0-1,0 0-15</inkml:trace>
  <inkml:trace contextRef="#ctx0" brushRef="#br0" timeOffset="305374.7472">7986 9236 0,'0'0'16,"0"0"-16,26-56 16,-2 32-16,-3 3 15,-3 13 1,-3 8-16,3 11 15,-3 5 1,2 2-16,-2 1 16,-3-3-16,-15 0 15,-6 5 1,-3 0-16,-8 0 16,2 0-1,-6 0-15,0 14 16,6-3-1,0-1-15,15-4 16,9-9-16,24-7 16,9-19-1,2-8-15,-2-8 16,-3 0 0,-6 1-1,-13 4-15,-8 16 16,-18 17-16,-14 10 15,-16 13 1,0 8-16,7 2 16,5-2-16,6-8 15,15-8 1,3-8-16,9-5 16,3-10-1,6 2-15,-3-8 16,0 5-1,-4 5-15,1-4 16,3 4 0,0 1-16,18-6 15,24-10-15,50-19 16,18-10 0,-122 34-16,0 0 15,0 0 1</inkml:trace>
  <inkml:trace contextRef="#ctx0" brushRef="#br0" timeOffset="321735.1645">16554 1693 0,'39'-5'15,"33"-3"1,32 0-16,18-16 16,-21-5-1,-21-3-15,-11-7 16,-13-1-1,-8-5-15,-18 3 16,-18-11 0,-30 0-1,-24 8-15,-6 5 16,-8 8-16,-16 3 16,10 21-1,-4 8-15,13 14 16,17 9-1,9 15-15,13 20 16,2 0-16,9 16 16,6 8-1,9 13-15,8 0 16,13 9 0,0 17-16,-6 4 15,-1 7-15,-8-16 16,-15-4-1,-9-17 1,-18-13-16,-2-21 16,-7-19-16,-9-26 15,7-16 1,5-16-16,9-18 16,18-11-16,9-24 15,39-11 1,26-17-16,18-12 15,-11-10 1,-4 0-16,-20-5 16,-13-1-1,-14 14-15,3 13 16,-30 98-16,0 0 16,0 0-1</inkml:trace>
  <inkml:trace contextRef="#ctx0" brushRef="#br0" timeOffset="321936.6283">17450 770 0,'0'0'16,"0"0"-16,0 0 16,60 24-16,-42 2 15,-3-2 1,-7-3-16,-5 0 15,-38-18 1,35-3-16,0 0 16,0 0-1</inkml:trace>
  <inkml:trace contextRef="#ctx0" brushRef="#br0" timeOffset="322585.1262">17221 1130 0,'0'0'0,"36"2"16,26-2-1,13-8-15,5-5 16,-8-3 0,-16 0-16,-8 8 15,-13-5 1,-17 5-16,-33 22 16,-29 9-16,-22 14 15,-29 30 1,-9 1-16,3 4 15,26-11 1,22 2-16,26-26 16,33-8-1,27-5-15,23-16 16,10-8-16,8-8 16,0 0-1,-11 8-15,-9 0 16,-22-5-1,-11 18-15,-18 0 16,-18 16 0,-12 16-16,-17 16 15,-19-3-15,1 3 16,-7-5 0,19-3-16,14-6 15,18-7 1,18 5-16,15-16 15,18-2 1,17-1-16,10 3 16,8 3-1,4 2-15,2 3 16,-5 0-16,-4 8 16,-11 6-1,-4 9-15,-14-9 16,-9-12-1,-6-10-15,-1-23 16,10-43 0,36-21-16,-66 58 15,0 0 1,0 0-16</inkml:trace>
  <inkml:trace contextRef="#ctx0" brushRef="#br0" timeOffset="322797.5588">18022 1937 0,'0'0'15,"0"0"-15,-54 103 16,7-16-16,-10-13 16,-3 0-1,-11-16-15,0-10 16,-34-11-1,105-37-15,0 0 16,0 0 0</inkml:trace>
  <inkml:trace contextRef="#ctx0" brushRef="#br0" timeOffset="323468.7651">17191 2296 0,'0'0'0,"0"0"16,0 0-16,0 0 15,75-42 1,8 13-1,18-24-15,18-13 16,15-16-16,0-11 16,-12 1-1,-6 12-15,-12-2 16,-20 16 0,-13 16-16,-29 21 15,-15 13-15,-15 29 16,-12 24-1,-9 8-15,-6 24 16,3 10 0,-6 1-16,-3 2 15,6 0 1,-3-16 0,4-21-16,5-8 0,0-21 15,3-11 1,9-29-1,3-15-15,12-17 16,5-7-16,-2-12 16,6-1-1,6 2-15,11 7 16,22-7 0,5 8-16,13 16 15,-13 5-15,0 16 16,-8 16-1,-21 26-15,-22 3 16,-28 29 0,-25 18-16,-21 19 15,-17 8 1,-18 8-16,-7 3 16,22-14-1,14-18-15,25-16 16,14-16-1,30-32-15,35-5 16,34-37-16,17-13 16,30-19-1,-125 69-15,0 0 16,0 0-16</inkml:trace>
  <inkml:trace contextRef="#ctx0" brushRef="#br0" timeOffset="334893.5784">15864 9024 0,'3'61'16,"-3"-61"-1,0 0-15,12 56 16,-6-14-1,0-5-15,0-5 16,6-3 0,5-8-16,1-3 15,15-10 1,6-23-16,11-4 16,16-15-16,5-3 15,13-16 1,17-19-16,18-12 15,3-9 1,0 8-16,9 1 16,-3-1-16,-9 3 15,-9-5 1,12 7-16,-6 12 16,-3-9-1,-113 77-15,0 0 16,0 0-1</inkml:trace>
  <inkml:trace contextRef="#ctx0" brushRef="#br0" timeOffset="357990.172">18867 9088 0,'-12'34'16,"12"-34"-1,0 0 1,0 0-16,39 66 16,-15-37-16,5-10 15,4-3 1,6 0-16,-3-1 15,5 1 1,4-2-16,-3 4 16,-1-5-1,4-7-15,2-4 16,7-2-16,0-10 16,-7 2-1,-2-6-15,-3-7 16,-1-8-1,13 0-15,5-5 16,10-6 0,-1 0-16,4-2 15,-4-14-15,15-4 16,13-1 0,-1-3-16,-9 1 15,1 10 1,2 3-16,0 5 15,-12 0 1,-8-6-16,-13 1 16,-5 5-1,-12-2-15,-1-1 16,-2 8-16,0-2 16,9-6-1</inkml:trace>
  <inkml:trace contextRef="#ctx0" brushRef="#br0" timeOffset="362639.4484">14364 9201 0,'0'0'0,"39"6"16,20 2-16,1-6 15,-7-4 1,-11-6-16,-6-5 16,2-6-1,4-15-15,17-6 16,4 0-1,8-18-15,4 2 16,-13 9 0,-14 12-16,-3 22 15,-10 16-15,-5 13 16,-15 0 0,-3 13-16,-15 5 15,-9 1 1,6-4-16,0-4 15,9-14-15,18-13 16,18-5 0,14-24-16,10-8 15,2-6 1,1-2-16,8 3 16,0 7-1,-5 12-15,-13 9 16,-11 12-1,-18 7-15,-3 6 16,-9 5 0,-13 2-16,-2 3 15,3 3-15,3-5 16,6-6 0,18-21-1,24-13-15,20-6 16,9-12-16,4 4 15,-1 1 1,9 7-16,-5-4 16,-7 15-16,-21 8 15,-8 5 1,-18-5-16,-4 16 16,-8-5-1,-3 5 1,-3-3-16,3 0 15,3-10-15,-1-3 16,4 0 0,3 3-16,3-8 15,-4 5-15,-2 0 16,3 5 0,3-8-16,-1-2 15,4 3-15,3-6 16,3-3-1,2-5 1,-2-7-16,-3-6 16,-4 2-16,-5 1 15,-6 2 1,-6 3-16,-6-3 16,-3 6-1,2-1-15,-5 6 16,-3 3-1,-3-3-15,-3-9 16,3-4 0,-9-3-16,-2 0 15,-7-8-15,0-3 16,-3 11 0,6 3-16,-3 0 15,9 2 1,0 5-16,-2-2 15,5 3 1,3 2-16,-9-2 16,6 4-16,-3 1 15,-6 0 1,-3 2-16,-18 4 16,-8 17-1,44-2-15,0 0 16,0 0-16</inkml:trace>
  <inkml:trace contextRef="#ctx0" brushRef="#br0" timeOffset="367769.2746">19019 9350 0,'0'0'16,"0"0"-1,44 0-15,-14 10 16,3-5 0,9 3-16,5 3 15,10-16 1,8 2-16,-2 6 15,2-9-15,-2 4 16,2-6 0,4 0-1,8 0-15,-3-3 16,-5 6-16,-1-13 16,-2 7-1,-4 3-15,10 5 16,2-15-1,-2 2-15,-22 0 16,1 0-16,-4 0 16,1 1-1,3-1-15,-7-3 16,-2 9 0,-42 10-1,104-35-15,-68 27 16,-6-13-1,-7 5-15,1 6 16,-9-9 0,3 8-16,0-7 15,0-3-15,3-3 16,-1 8 0,-8 3-16,-3-8 15,-3 7 1,-3 14-16,-3-5 15,0 3 1,0-1-16,0-5 16,0 0-1,-6 11-15,0-9 16,6 1-16,-6 5 16,3 0-1,3 0-15,-6-5 16,3-3-1,0 3-15,0-6 16,0 8 0,3 9-16,-8-17 15,5 11-15,0-5 16,-6 10 0,3-8-1,0-2-15,0 0 16,0 5-16,0 0 15,3-3 1,0 8-16,-3-5 16,0-13-16,-3 0 15,6 8 1,3 7-16,0 4 16,0-9-1,-6 3-15,9 16 16,-6-21-1,0 2-15,0-8 16,-3 6 0,3 0-16,-3-3 15,0 3 1,6-3-16,3 10 16,-6-4-16,12-12 15,-9 14 1,0 0-16,0 0 15</inkml:trace>
  <inkml:trace contextRef="#ctx0" brushRef="#br0" timeOffset="373164.446">21802 9074 0,'0'0'0,"0"0"16,0 0-16,0 0 15,15 51 1,-4-38-16,-2 0 15,-3-2 1,0-1-16,0-4 16,3 2-16,-3-3 15,6 0 1,12-5-16,9-2 16,20 4-1,28-4-15,11-9 16,0-2-1,-3-8 1,-8 5-16,-1 8 16,-11-8-1,-10 13-15,-8 6 16,-10 2-16,-8 0 16,-6 14-16,-9-1 15,-3 9 1,-7 5-16,-2-14 15,3 9 1,3-14-16,9-8 16,12-5-1,11-5-15,13-8 16,3-1 0,-4-7-16,-5 0 15,-4 3 1,-5-1-16,-3 16 15,-4 6-15,-5 0 16,0 2 0,-3-5-16,-3 13 15,-7-7 1,-2 4-16,0-5 16,3 3-16,0-5 15,6 2 1,-3-5-16,2-2 15,-2-12 1,0 4-16,3 2 16,6 0-16,-10 3 15,7 7 1,0 6 0,6-8-16,-1 0 15,7-2 1,9 10-16,-48-8 15,0 0-15,0 0 16</inkml:trace>
  <inkml:trace contextRef="#ctx0" brushRef="#br0" timeOffset="374515.3886">24882 6715 0,'0'0'0,"15"66"16,-6 50-1,3 27-15,0 16 16,3 7-16,0-12 16,2 7-1,1-2 1,12 2-16,0 1 16,3-1-16,2-7 15,-8 2 1,-3-8-16,6 3 15,-4-9 1,-2-9-16,0-17 16,-6-7-1,3-4-15,-6-25 16,-4-22-16,-8-24 16,0-28-1,3-25-15,-12-44 16,9-59-1</inkml:trace>
  <inkml:trace contextRef="#ctx0" brushRef="#br0" timeOffset="374885.402">24507 7387 0,'0'0'0,"-3"90"16,15 66 0,18 45-16,17 24 15,4-3-15,9-3 16,11-7 0,18 0-16,-89-212 15,0 0 1,0 0-16</inkml:trace>
  <inkml:trace contextRef="#ctx0" brushRef="#br0" timeOffset="376319.2227">13170 8193 0,'0'0'16,"0"0"-16,-38-15 15,17-9-15,21-8 16,15-13 0,23-5-16,43-14 15,23 3 1,30-5-16,24-5 16,5-6-1,16 14-15,11 2 16,19 21-1,5 11-15,3 16 16,4 15 0,-1 17-16,9 7 15,9 9-15,-3 18 16,3 5 0,-9 5-16,-5 11 15,-22-7-15,-5 17 16,-16 9-1,-29 15-15,-21 3 16,-33 6 0,-27 15-16,-35-2 15,-27-3 1,-27 2-16,-26-4 16,-25-17-1,-26-13-15,-24-18 16,-27-8-1,-39-21-15,-17-17 16,-21-15 0,-18-18-16,-12-30 15,-9-8-15,6-18 16,9-11 0,21 0-16,17-13 15,10-18 1,20-6-16,1 3 15,20 13-15,0-16 16,158 106 0,0 0-16,0 0 15</inkml:trace>
  <inkml:trace contextRef="#ctx0" brushRef="#br0" timeOffset="382392.6386">22331 5347 0,'0'0'0,"0"0"16,-71 16-16,11-3 16,-8-13-1,-15 13-15,2-2 16,7 23-1,2-2-15,4 18 16,6-10 0,20 21-16,9-3 15,6 5 1,9 9-16,7-3 16,5 5-16,9 13 15,14-10 1,4-11-16,15-19 15,21-25 1,14-49-16,12-18 16,30-32-1,6-20-15,12-17 16,-6-3-16,-14 12 16,-13 9-1,-39-20-15,-59 116 16,0 0-1,0 0-15,283-243 16,-280 243 0,-15 26-16,-6-5 15,-9 6 1,1 7-16,-7 6 16,0 2-1,-2 8-15,-4 11 16,-9 18-16,-17 19 15,-4 6 1,-2-1-16,11 16 16,-2 0-1,-1-8-15,7-21 16,17-19 0,-3-20-16,25-33 15,11-21 1,17-15-16,16-35 15,21-26 1,0-14-16,-1 0 16,19 9-16,-1-6 15,-2 5 1,-4 1-16,7 2 16,-13 2-16,4 3 15,2 6 1,1 18-16,8-5 15,-5 26 1,-7 11-16,-5 8 16,-9 18-1,-13 16-15,-8 14 16,-12-1 0,-9 14-16,-9 5 15,-15 10 1,-8 3-16,-13 0 15,-6-10-15,-2-11 16,-13 2 0,7-12-16,-1-9 15,4-18 1,5-5-16,9-8 16,13-1-1,14 4-15,15 10 16,12 7-16,17 9 15,10 5 1,15 16-16,5-2 16,4 7-1,-1-2-15,1-3 16,-4-6 0,-8-18-16,-1 1 15,-50-22 1,0 0-16,0 0 15</inkml:trace>
  <inkml:trace contextRef="#ctx0" brushRef="#br0" timeOffset="382817.5384">23954 5426 0,'0'0'16,"0"0"-1,0 0-15,0 0 16,0 0 0,-42-40-16,-3 27 15,-20-3 1,-22-2-16,-5 10 15,0 8 1,-1474 10-16,2962 9 16,-1458 18-16,29 29 15,15 14 1,18 17-16,33 9 16,9 5-1,5 1-15,19-7 16,14-17-16,33-35 15,30-59 1,-143 6-16,0 0 16,0 0-1</inkml:trace>
  <inkml:trace contextRef="#ctx0" brushRef="#br0" timeOffset="389448.5466">20456 1318 0,'75'95'16,"-75"-95"-1,44 58-15,16 53 16,-4 24-1,-11-5-15,-3-11 16,-6-16 0,-4 21-16,-11-13 15,3 16 1,-9-18-16,-3-6 16,0-5-16,-12-29 15,9-14 1,-12-23-1,0-19-15,-9-13 16,0-26-16,3-14 16,0-13-1,0-21-15,6-11 16,6-15-16,-3-9 16,0-10-1,9 8-15,6-5 16,3 5-1,8 8-15,4 20 16,3 1 0,6 16-16,-4 0 15,1 8 1,0 8-16,-3 18 16,11 6-16,-2 10 15,-1 0 1,10 8-1,-6 8-15,-4-8 16,-14 11-16,-27-3 16,0 0-1,0 0-15</inkml:trace>
  <inkml:trace contextRef="#ctx0" brushRef="#br0" timeOffset="389937.0232">21817 1900 0,'0'0'0,"0"0"16,0 0-1,56 45-15,-32-24 16,6-5-1,-7-11-15,1-5 16,-6 0-16,0-8 16,-6-5-1,-3-1-15,-12 12 16,-12 2 0,-21 8-16,1 13 15,-1 16-15,-3 0 16,12 0-1,4-5-15,14-8 16,15 2 0,11-2-16,4-8 15,12-16 1,9 10-16,2-15 16,13 0-1,8-3-15,1 5 16,-1-5-1,-2-18-15,-10 2 16,-53 24-16,0 0 16,0 0-1</inkml:trace>
  <inkml:trace contextRef="#ctx0" brushRef="#br0" timeOffset="390656.9873">22820 1487 0,'0'0'0,"0"0"0,86 34 16,-24-15-1,-8-1-15,-3 1 16,-16 15-1,-5 19-15,-9-16 16,-18 5 0,-15-10-16,-9 11 15,-24-12 1,-11 6 0,-7 6-16,7-27 15,11 13-15,9-24 16,16 11-1,11-8-15,27-3 16,17-2-16,13-9 16,14 6-1,-2 3-15,-6-3 16,-13 24 0,-14-3-16,-9 3 15,-18 21-15,-18 5 16,-27 8-1,-14 16-15,-19-18 16,1 2 0,-3-2-1,-1-11-15,13 0 16,14-22-16,16-25 16,26-35-1,18-21-15,-3-51 16,-3 109-1,0 0-15,0 0 16</inkml:trace>
  <inkml:trace contextRef="#ctx0" brushRef="#br0" timeOffset="391111.9368">23561 1643 0,'0'0'16,"0"0"0,0 0-16,0 0 15,56-40 1,-8 35-16,8-3 16,1 13-1,-1-2 1,1-11-16,-18 0 15,-10 21-15,-8 3 16,-12 13-16,-18 16 16,-17 29-1,-16 6-15,-18 2 16,-8 13 0,-1-13-16,13-8 15,14-29 1,15-3-16,13-23 15,14-6-15,29 0 16,28-10 0,26-3-16,12-11 15,33 14 1,-128-3-16,0 0 16,0 0-1</inkml:trace>
  <inkml:trace contextRef="#ctx0" brushRef="#br0" timeOffset="408352.1286">20013 7291 0,'-27'-63'0,"27"63"16,0 0-1,0 0-15,-6-85 16,0 43-1,-3-6-15,-3-5 16,0-18 0,-5-6-16,-10 0 15,-9 6 1,-12 7-16,-2 9 16,-10 5-1,4-3-15,2-3 16,1 6-16,5 0 15,9 7 1,1 6-16,2 3 16,3 5-1,6 2-15,1 4 16,5-9-16,-3-11 16</inkml:trace>
  <inkml:trace contextRef="#ctx0" brushRef="#br0" timeOffset="408971.4692">18680 4519 0,'0'0'0,"0"0"16,0 0 0,-6 50-16,14-8 15,-2-5 1,0 11-16,0-11 16,-3 0-16,0-13 15,-18-11 1,-11-8-16,-16-10 15,-6 2 1,-14 9 0,-7 20-16,-5 1 15,8 4-15,4 17 16,8 10 0,7 11-16,5 8 15,9 5-15,4-6 16,8-12-1,12-14-15,9-21 16,12-15 0,12-38-16,-1-21 15,-23 45 1,0 0-16,0 0 16</inkml:trace>
  <inkml:trace contextRef="#ctx0" brushRef="#br0" timeOffset="409197.87">18629 5003 0,'0'0'16,"68"-27"-1,45-7-15,15-3 16,3-3-16,-29 3 16,-10 19-1,-24 12-15,-26 6 16,-24 14-1,-39 4-15,-36 9 16,57-27 0,0 0-16,0 0 15</inkml:trace>
  <inkml:trace contextRef="#ctx0" brushRef="#br0" timeOffset="410031.9394">18593 5442 0,'0'0'15,"0"0"1,0 0-16,42 40 15,-6-27 1,2-10-16,7-11 16,0 5-1,5-8-15,1 19 16,-10-13-16,-8 16 16,-15 5-1,-12 7 1,-9 9-16,6 21 15,0-5-15,0 5 16,9-16 0,-6 0-16,-3-8 15,0-5 1,-15-3-16,-6-8 16,-12 5-16,-20 6 15,-10-13 1,-8 7-16,-4-10 15,-2-8 1,2 0-16,19-5 16,26-3-1,30-24-15,39-2 16,23-6 0,13-26-16,29-16 15,18-16-15,15-16 16,14-10-1,7-11-15,-12 3 16,0 15 0,-9 6-16,-15 19 15,-33 26 1,-27 26-16,-20 13 16,-30 25-1,-24 10-15,-15 29 16,-21 16-16,-2 5 15,-10-5 1,1 0-16,11-6 16,3-4-1,7-9-15,8-5 16,3 8-16,6 3 16,3 13-1,-2 5-15,-1 19 16,0 5-1,3 10-15,0 6 16,6 0 0,3 0-16,-6-19 15,0-2 1,0-13-16,1-17 16,-13-10-1,9-18-15,3-14 16,12-5-16,0 0 15,0 0 1</inkml:trace>
  <inkml:trace contextRef="#ctx0" brushRef="#br0" timeOffset="411146.5981">19805 5222 0,'0'0'16,"35"-5"-1,10 3 1,3-4-16,-10 12 16,-14-1-16,-9 5 15,-18 9 1,-30 5-16,-26-3 16,11-3-16,0 22 15,10 8 1,5 5-16,18-14 15,12 4 1,24-12-16,15-2 16,8-13-1,1-5-15,6-24 16,8-14 0,7-20-16,14-20 15,0-28-15,1-19 16,-7-2-1,0 0 1,4-1-16,-10 25 16,-14 12-16,-15 41 15,-19 25 1,-17 12-16,-9 36 16,-8 22-1,-22 20-15,-6 6 16,-2-5-16,-1-5 15,0-9 1,10-15-16,5-14 16,3-15-1,3-27-15,6-32 16,18 40 0,-15-79-16,51-6 15,12 6 1,11-1-16,13 6 15,-1 11 1,-8 18-16,-1 18 16,-14 14-16,-10 21 15,-17 8 1,-12 18-16,-15 9 16,-18 20-1,-2-5-15,-4-10 16,9-1-16,12 1 15,18-14 1,12-10-16,18-10 16,14-14-1,13 2-15,-13-7 16,-8 10 0,-24-7-16,-24 4 15,-45 25 1,-29 28-16,-39 19 15,-12 19 1,3 7-16,12 1 16,26-1-1,31-15-15,47-24 16,36-21-16,41-27 16,21-32-1,7-18-15,-4-10 16,3 2-16,-12 5 15,-17 8 1,-18 3-16,-19 24 16,-26 23-1,-24 30-15,-17 16 16,-19 7 0,1 3-16,-19 5 15,-8-2 1,-6-8-16,2-35 15</inkml:trace>
  <inkml:trace contextRef="#ctx0" brushRef="#br0" timeOffset="411317.1459">20427 5715 0,'0'0'0,"38"50"15,19 37 1,5 30-16,-11-4 15,0-28 1,-51-85-16,0 0 16,0 0-1</inkml:trace>
  <inkml:trace contextRef="#ctx0" brushRef="#br0" timeOffset="412067.1387">15620 5699 0,'0'0'0,"50"-37"15,16-11 1,-1-5-16,1 5 15,-16-10 1,-8 0-16,-6-3 16,-24 0-1,-30 8-15,-30 16 16,48 37 0,0 0-16,-53-116 15,-13 121 1,7 6-16,17 13 15,9 10 1,15 14-16,15 10 16,12 16-16,15 21 15,0 27 1,9 10-16,-6-2 16,-4-6-16,1-13 15,-6-23 1,-3-33-16,0-39 15,12-58 1,-27 42-16,0 0 16,0 0-1</inkml:trace>
  <inkml:trace contextRef="#ctx0" brushRef="#br0" timeOffset="412985.2026">16423 4789 0,'0'0'15,"51"-11"-15,20 3 16,4-8 0,-7 14-16,-17 4 15,-9 6 1,-13 5-16,-17 3 16,-21 8-16,-17 5 15,-37 0 1,-2-10-16,-7 20 15,1 51 1,2 8 0,16 5-16,17 6 15,9 5-15,12-1 16,9 4 0,15-17-1,3-26-15,9-34 16,0-29-16,-6-30 15,6-34 1,-4-18-16,4-14 16,9 1-16,-1468-1 15,2968 16 1,-1476 11-16,-4 26 16,-11 14-16,-6 23 15,-12 8 1,-12 16-16,-12-10 15,-21 15 1,-18 6-16,1 7 16,-1-2-1,6 6-15,12 7 16,12-5 0,12 5-16,15 6 15,0-12 1,3-7-16,0-13 15,-9-19 1,-3-18-16,-6-27 16,0-36-16,3-41 15,3-28 1,6-38-16,-6-2 16,0 2-16,-6 0 15,3 22 1,2 34-16,1 34 15,6 40 1,12 35-16,0 23 16,12 48-1,5 16-15,7 28 16,6 14 0,5 19-16,10 21 15,-4 10 1,3 19-16,1 5 15,2-3 1,-2-18-16,8-26 16,-20-35-16,-4-47 15,-23-57 1,-30-7-16,0 0 16,0 0-16</inkml:trace>
  <inkml:trace contextRef="#ctx0" brushRef="#br0" timeOffset="413123.8315">17662 5757 0,'0'0'0,"0"0"16,0 0-16,-51 13 16,6 43-1,-17 15-15,8 14 16,-26-22 0,80-63-16,0 0 15,0 0 1</inkml:trace>
  <inkml:trace contextRef="#ctx0" brushRef="#br0" timeOffset="413236.5297">17105 5088 0,'0'0'15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05:40.67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13891 4146 0,'0'0'15,"0"0"1,0 0-16,0 0 16,0 0-16,0 0 15,44-11 1,-23 16-16,-9 9 15,9 4 1,6-2-16,-4 5 16,4 3-1,0-3-15,3 0 16,-3-2 0,5-9-16,4-2 15,-9-8-15,0 3 16,-7-14-1,-2-7-15,0 7 16,0-7 0,3-6-16,-3 0 15,3 6-15,2-1 16,7 11 0,9 8-16,-1 8 15,7 3 1,-3 7-16,-4 1 15,-5 2 1,-9 5-16,-3-7 16,-6-1-1,3 1-15,-4-1 16,1-4-16,0-6 16,9-11-1,6-5-15,0-16 16,2 0-1,7 1-15,-3-6 16,2 10 0,-2-2-16,-3 13 15,-3 0-15,-4 13 16,1 3 0,-3 5-16,6 3 15,-3 0 1,-7-5-16,4 7 15,0-7 1,0-1-16,3-10 16,2-10-1,1-6-15,3 0 16,-3-8-16,-7 3 16,1-3-1,-3 8-15,-6 6 16,0 7-1,0 3-15,0 11 16,0 5 0,5 7-16,1 9 15,-3-16-15,3 0 16,-3-3 0,-3-5-16,0 0 15,-7-3 1,1-10-1,-6 2-15,3 3 16,-6-10-16,-3 7 16,0 6-1,3-1-15,0-2 16,0 0 0,0 0-16</inkml:trace>
  <inkml:trace contextRef="#ctx0" brushRef="#br0" timeOffset="9390.303">16584 4151 0,'30'32'16,"-30"-32"-16,36 8 16,11 10-1,13-5-15,17 3 16,12-16-1,-2-16-15,-7-5 16,-8-3 0,-10 11-16,1 0 15,-10 2-15,-2 14 16,2 21 0,7 0-16,-7-1 15,10-7 1,11 6-16,4-9 15,-4 0 1,-5-16-16,-7 3 16,-5 0-16,2 6 15,4 2 1,14 10 0,15 24-16,21-13 15,6 1-15</inkml:trace>
  <inkml:trace contextRef="#ctx0" brushRef="#br0" timeOffset="17322.4565">3471 6738 0,'0'0'16,"0"0"-16,0 0 15,0 0 1,0 0-16,0 0 16,-15-55-16,15 28 15,-6-18 1,9-2-16,6 2 16,-3 5-1,0 6 1,11 2-16,4 0 15,-3 11-15,3 5 16,3 6 0,-3 20-16,2-2 15,-11 3 1,3 2-16,-6-5 16,-6 0-16,0 2 15,0-2 1,-6 0-16,3 0 15,-3-3 1,9 1-16,-3-1 16,0 0-1,3 3-15,0-8 16,6 11-16,6 2 16,-6-5-1,2 3-15,1 5 16,6-6-1,0 1 1,-3-6-16,3 3 16,-3-5-16,2 2 15,10-3 1,3-2-16,-3-2 16,2-1-16,7-2 15,0 0 1,2-1-16,1-4 15,0-1 1,-7 3-16,1 6 16,6 2-16,-3 2 15,-4 4 1,1 1-16,6 7 16,-4-1-1,7 0-15,-3 3 16,-1 3-1,-2-12-15,-9 1 16,0-2 0,2-14-16,1-8 15,6-8 1,-4-2-16,4-3 16,0 2-1,2 3-15,-5 0 16,-3 9-16,3 7 15,-4 8 1,10 8-16,-3 5 16,-4-3-16,4 9 15,3-6 1,-9 3-16,5-3 16,-8 0-1,6-7-15,-4-9 16,-2-5-1,3 8 1,3 0-16,2-2 16,7 9-16,3-1 15,5 4 1,-8 9-16,-1 7 16,1-7-1,-6-6-15,0 0 16,-1 8-16,1-15 15,3-6 1,2 2-16,7-12 16,-4-3-1,4-6-15,-3-5 16,-1-2 0,1 2-16,0 5 15,2 12-15,-5 4 16,2 13-1,-2 6-15,3 8 16,-1 5 0,7-5-16,5-3 15,-8 0 1,8-2-16,1-9 16,-3-4-16,5 2 15,7-8 1,11 2-16,6 9 15,18 7 1,30 12-16,18 15 16</inkml:trace>
  <inkml:trace contextRef="#ctx0" brushRef="#br0" timeOffset="26098.7771">4694 8447 0,'56'-2'16,"-56"2"-16,0 0 16,75 16-1,-22-14-15,-8-2 16,3-2 0,-10-6-16,-2-3 15,-3 6 1,2-6-1,-2 17-15,3-6 16,6 5 0,2-2-16,7 4 15,5-9-15,-2 4 16,-6-2-16,5-2 16,4-3-1,2-1-15,7 1 16,2-8-16,-8 7 15,-7-2 1,4 3-16,2 10 16,4 1-1,8 4-15,-5-2 16,-7 0 0,4 3-16,-1 2 15,10-2 1,-4-6-1,4-8-15,-13 1 16,1-1-16,5 0 16,13-5-1,5 3-15,-6-5 16,-5 2-16,8 0 16,9 8-1,7 0-15,-4 0 16,0-3-16,-6 3 15,10 5 1,-4-2 0,-6 13-16,-8-6 15,-1 1-15,-3 5 16,7 2 0,-4 1-16,4-3 15,8-6 1,6-2-1,-3-13-15,7-8 16,2-8-16,6-1 16,-3-4-1,-9 5-15,-5 2 16,-1 6-16,0 10 16,-6-5-1,-5 8-15,-4 6 16,-5 7-1,-7-2-15,4 2 16,-4 0-16,-5-10 16,2-3-1,1-8-15,8-8 16,4-8 0,-7-8-1,-5 6-15,-1 2 16,-2 0-16,-1 8 15,-2 11 1,5 8-16,-5-1 16,-12 4-1,-1 4-15,-2-2 16,6 0-16,2 3 16,1-1-1,-3-2-15,2-13 16,-5 2-1,0-5-15,2-5 16,1 5 0,-1 0-16,1-5 15,-3 10-15,-1 3 16,-2 3 0,-6 0-16,-3-1 15,-7 4 1,-2-4-16,0 4 15,0 1 1,0-4-16,-3-3 16,-1 3-1,-2-6-15,3-5 16,0 3-16,0 0 16,3 2-1,6 0-15,-4-5 16,-2 0-1,6 6-15,-6 2 16,3 2-16,-6-7 16,-1 5-1,1-3 1,-3 9-16,0-9 16,6 11-1,-3-5-15,3-1 16,-4-2-1,7 6-15,0-1 16,-3 0-16,0-2 16,-3 5-1,-4-3-15,7 0 16,-9-2-16,-3 2 16,-3-5-1,-3-5 1,-3 5-16,3 3 15,-6-6-15,-3 0 16,6 6 0,-3-3-16,3 0 15,0 0-15,-3-3 16,6 1 0,-6 2-1,3 0-15,0 0 16,0 0-16,0 0 15,0 0 1,0 0-16,0 0 16,0 0-1,0 0-15,0 0 16,0 0-16,0 0 16,0 0-1,0 0-15,0 0 16,0 0-1,0 0-15,0 0 16,0 0 0,0 0-16,0 0 15,0 0-15</inkml:trace>
  <inkml:trace contextRef="#ctx0" brushRef="#br0" timeOffset="27479.1258">13150 8635 0,'38'-10'16,"-38"10"-16,39 10 16,20-7-1,7 2-15,2 3 16,-11-3-1,-9 6-15,-1-6 16,1-2 0,5 2-16,1-5 15,2 3-15,-2 5 16,0 0 0,-4 0-16,4-3 15,11 0 1,13-5-16,2-5 15,-3 0-15,-8-6 16,2 1 0,7-1-16,-1 6 15,-3-6 1,-8 3 0,-1 8-16,7-2 15,2 7-15,4-3 16,-10 4-1,-2 2-15,-1-8 16,9 2 0,4-7-16,2-6 15,-8-2 1,-1-8-16,3-3 16,7 0-16,2 6 15,1 7 1,-7 3-16,0 3 15,10 0 1,2 2-16,-3 3 16,-5 5-16,-1-5 15,6 0 1,-5-5 0,-1 3-16,0-4 15,1 1-15,-4 5 16,3-3-1,1 6-15,-1 0 16,-80-3 0,200 8-1,-93 2-15,-6-7 16</inkml:trace>
  <inkml:trace contextRef="#ctx0" brushRef="#br0" timeOffset="30669.3058">18072 7058 0,'0'0'15,"0"0"-15,0 0 16,-35 59 0,17-46-16,-6 0 15,3 3 1,0 5-16,-6 3 15,4 5-15,-4-5 16,-6 5 0,0-5-1,-2 10-15,-7 6 16,0-3-16,-5 3 16,-1-3-1,6-6-15,7 1 16,5 0-1,9-6-15,-3-10 16,6-3 0,7-7-16,8-6 15,3-8-15,3-11 16,8-2 0,16-8-16,15-3 15,-42 32 1,0 0-16,0 0 15</inkml:trace>
  <inkml:trace contextRef="#ctx0" brushRef="#br0" timeOffset="31304.608">18197 6881 0,'0'0'16,"0"0"-16,0 0 16,-41 11-1,14 13-15,-3-3 16,6 8 0,1-11-16,-7-4 15,-6-6 1,0 0-1,1-1-15,2-4 16,0 0-16,6 5 16,4-3-1,17 3-15,9 0 16,2 5-16,10 0 16,6 1-1,6 1-15,6-9 16,-6 4-1,-1-2-15,1-8 16,3 3-16,-3 0 16,11-1-1,1 1-15,-6-3 16,-3 0 0,-7 0-16,-5 0 15,-3-3 1,-6-7-16,-6-6 15,-3 5 1,-3-5-16,-6-10 16,6-1-1,-6-12-15,3-4 16,3-2-16,12-8 16,15 1-1,21-7-15,23-4 16,-68 63-16,0 0 15,0 0 1</inkml:trace>
  <inkml:trace contextRef="#ctx0" brushRef="#br0" timeOffset="36082.8026">17551 5463 0,'0'0'16,"0"0"-16,0 0 15,18 66-15,-18-34 16,0 2-1,3 4-15,-6-7 16,-3 6 0,0 3-16,-2 0 15,-1-3 1,-3 2-16,6-10 16,-3 6-1,3-6-15,0-3 16,0-2-1,3 3-15,0-11 16,3 2 0,-3-2-16,6 0 15,0-6-15,6 4 16,-12-6 0,3-6-16,9 1 15,-12 0-15,0-1 16,3-12-1,0 10-15,3-8 16,0 8 0,3-3-16,6 0 15,3-5 1,8 6-16,4-1 16,9-7-16,6 2 15,2 2 1,4 1-1,5 2-15,1 1 16,3 4-16,-4-2 16,7 11-1,-1-11-15,7 5 16,-1-2 0,7-3-16,-7 0 15,6 0-15,4-5 16,8-3-1,-2 0-15,2 0 16,-6-3 0,10 9-16,-7-1 15,6-2 1,-11-1-16,2 4 16,0-4-1,4 6-15,-10-5 16,-2 8-1,-7 2-15,4-2 16,-7-1 0,4 1-16,-13-6 15,-8-2 1,-12 2-16,-9 1 16,-4-1-16,-14-5 15,-3 6-15,-3-1 16,-3 0-1,1-2-15,2 5 16,-3-5 0,-3-1-16,6 1 15,-6-3 1,0-2-16,3 4 16,0 4-1,6-6-15,-6 0 16,3 0-1,3 0-15,-6-3 16,0 3 0,0-5-16,3-5 15,-3 4-15,-3-4 16,0-9 0,3-2-16,-3-8 15,4-5 1,-4-6-16,-3-2 15,6-8-15,0-8 16,15-3 0,-9-26-16</inkml:trace>
  <inkml:trace contextRef="#ctx0" brushRef="#br0" timeOffset="37063.221">20254 5820 0,'0'0'0,"0"0"16,54 11-1,-16 5-15,1-6 16,9-12-16,-48 2 15,0 0 1,0 0-16</inkml:trace>
  <inkml:trace contextRef="#ctx0" brushRef="#br0" timeOffset="38066.6184">20346 6254 0,'0'0'16,"0"0"-16,0 0 16,54-37-16,-13 8 15,4-13 1,9-14-16,-7-5 16,-5-2-16,0-1 15,-7 6 1,-8 16-16,-6 7 15,-15 28 1,-9 7-16,-3 29 16,-3 10-1,0 6-15,0 13 16,3 14 0,6-14-16,6-13 15,3-16-15,3-16 16,-6-26-1,3-11 1,0-15-16,0 2 16,3 8-16,3 2 15,-1 9 1,16-1-16,24 14 16,14 7-1,1-7-15,2 2 16,-8 1-16,-16-3 15,-14-3 1,-18 5-16,-18 6 16,-12 10-1,-24 8-15,-11 11 16,-16 18 0,7 3-16,5-5 15,15-1 1,19-18-16,5-8 15,24-10 1,15-19-16,14-10 16,4-19-16,0-8 15,5-6 1,1-15-16,5-5 16,4 2-16,-21-18 15,-10 13 1,-26 74-16,0 0 15,15-172 1,-74 127-16,8 15 16,1 17-1,2 11-15,12 20 16,12 19 0,10 29-16,5 22 15,6 4 1,3 19-16,6 11 15,-6 10 1,-9-10-16,3 5 16,-9 0-16,-9-8 15,-1473-8 1,2964-16-16,-1482-23 16,15-27-16,6-32 15,21-31 1,18-59-16,-45 77 15,0 0 1,0 0-16</inkml:trace>
  <inkml:trace contextRef="#ctx0" brushRef="#br0" timeOffset="38951.4157">21840 5461 0,'0'0'0,"0"0"16,0 0-16,45 84 15,-48-31 1,-27-8-16,-5-3 16,8-10-16,27-32 15,0 0 1,-81 125-16,37-81 15,20-12 1,39-3-16,32-10 16,25-6-1,11-8-15,-2-7 16,2-4 0,-9 6-16,-26-5 15,-18 3-15,-18 4 16,-42 6-1,-30 11 1,-23 7-16,-27 24 16,-12-2-16,9 8 15,20-4 1,31-9-16,26-6 16,30-16-1,33-18-15,33-9 16,29-15-16,15-8 15,6-13 1,3-14-16,-17-2 16,-19 5-1,-24 8-15,-29 19 16,-30 2-16,-23 21 16,-10 22-1,-18 15 1,-8 14-16,8 7 15,-8 17 1,-1 12-16,4-4 16,2 4-16,7-10 15,11-13 1,9-8-16,4-18 16,11-22-16,15-21 15,6-16 1,26-13-16,-29 37 15,0 0 1,0 0-16,66-16 16,29-26-1,-6 15-15,-8 14 16,-4 18 0,-5 9-16,-1 9 15,9 7 1,-2-9-16,5-8 15,12-5 1,-95-8-16,0 0 16,0 0-16</inkml:trace>
  <inkml:trace contextRef="#ctx0" brushRef="#br0" timeOffset="40285.371">22965 5466 0,'33'53'16,"-33"-53"-1,0 0-15,0 0 16,36 87-16,-21-66 16,-21-8-1,6-13-15,0 0 16,0 0-1</inkml:trace>
  <inkml:trace contextRef="#ctx0" brushRef="#br0" timeOffset="40672.9022">22617 5752 0,'0'0'0,"0"0"15,51-19 1,8 1-1,16-20-15,14 7 16,6-1-16,-5 6 16,-4 7-1,-6 8-15,-5 11 16,-19 8-16,-20 8 16,-21 16-1,-30 10-15,-27 1 16,-29 7-1,-24 0-15,-36 0 16,-6 3-16,-12 6 16,-15 15-1,6-6-15,16 1 16,20-13 0,26-14-16,37-23 15,29-48 1,30 29-16,0 0 15,0 0 1</inkml:trace>
  <inkml:trace contextRef="#ctx0" brushRef="#br0" timeOffset="40873.4558">23120 5905 0,'0'0'15,"48"13"-15,29 14 16,12 7-1,-2-2-15,-22-11 16,-14-2 0,-21-9-16,-10-7 15,-49-9-15,29 6 16,0 0 0,0 0-16</inkml:trace>
  <inkml:trace contextRef="#ctx0" brushRef="#br0" timeOffset="41118.7991">22653 6492 0,'0'0'0,"0"0"16,-39 90-16,15-21 16,4-11-1,14-5-15,3-13 16,15-24-1,5-3-15,4-18 16,15-27 0,9-24-16,-1-18 15,-44 74-15,0 0 16,0 0 0</inkml:trace>
  <inkml:trace contextRef="#ctx0" brushRef="#br0" timeOffset="41371.1254">23424 6035 0,'0'0'16,"44"10"-16,10 38 16,8 26-1,-11 11-15,-9 5 16,-1 10-16,-17 1 16,-15-14-1,-12-8-15,-18-7 16,-8-17-1,-13-12-15,-9-12 16,-2-15 0,-13-18-16,-14-28 15,80 30-15,0 0 16,0 0 0</inkml:trace>
  <inkml:trace contextRef="#ctx0" brushRef="#br0" timeOffset="42318.258">23174 6286 0,'0'0'0,"0"0"16,0 0-1,41 16-15,-38 5 16,-15 0-16,-8 3 16,-4 0-1,3-6-15,6-4 16,9-7-1,21-7-15,12-2 16,15-9 0,11 9-16,7 4 15,-4 14-15,-5 13 16,-13 8 0,-26 3-1,-27-3-15,-29-5 16,-22 5-16,-26-3 15,-3-7 1,-6-17-16,8-4 16,25-6-1,23-8-15,39 5 16,33-8-16,33 1 16,29-9-1,21-10-15,36-11 16,18-10-1,8-16-15,-5-5 16,-12 10 0,-27 5-16,-15 3 15,-18 27 1,-15 13-16,-26 18 16,-24 24-1,-18 24-15,-12 37 16,-6 5-1,-6 8-15,-6-13 16,3-13 0,0-19-16,0-26 15,9-29-15,6-25 16,-3-20 0,3-16-16,-12-11 15,0 11-15,4 10 16,-4 1-1,3-1-15,12 3 16,23 0 0,40-5-16,17-3 15,-2-16-15,26 24 16,-6 27 0,-6 18-1,-20 18-15,-22 17 16,-20 28-16,-36 19 15,-27 13 1,-14 6-16,-28-3 16,-5-11-1,-7-5-15,19-24 16,14-18-16,16-19 16,35-21-1,38-16-15,34-5 16,38-19-1,-110 40-15,0 0 16,0 0-16</inkml:trace>
  <inkml:trace contextRef="#ctx0" brushRef="#br0" timeOffset="45430.3264">17894 5863 0,'0'0'16,"0"0"0,0 0-16,0 0 15,59-8 1,-32 0-16,3 3 16,3-1-16,-4-7 15,22 10 1,3 1-16,8-6 15,1-11 1,-1 9-16,6 10 16,10 0-1,-1 2-15,1 6 16,-10-5-16,-2 2 16,-1-5-1,6 11-15,4-9 16,-4 1-1,-8 5-15,-7 0 16,1-5 0,2 2-16,1-5 15,-3 10 1,-7-10-16,-2 0 16,-4-2-16,1-1 15,-12 8 1,-3-10-1,5 5-15,-8-5 16,-6 5-16,0 5 16,-9-2-1,0-1-15,-7-4 16,-8-1 0,1-2-16,-4 8 15,0-3-15,-3 5 16,9 3-1,-3-6-15,-6-4 16,6 2 0,0-6-16,0 6 15,0 0 1,0-2-16,3 2 16,6 5-1,-9-8-15,9 6 16,-6-3-1,0 0-15,0 0 16,0 0-16,0 0 16,0 0-1,0 0-15,-51 0 16,27-5 0,-2 10-16,-4-2 15,3 2-15,-3 0 16,4 3-1,-4-5-15,3 0 16,0-1 0,6 6-16,-2-3 15,-1-5 1,0-2-16,-15 2 16,4 0-16,-1 2 15,-3 1 1,0 2-1,-2 1-15,-4-4 16,3 12-16,1-4 16,-4-2-1,-5 5-15,-1-5 16,-6-2 0,7-1-16,5 0 15,3 3-15,10 0 16,-4-8-1,0 3 1,4 2-16,-7-5 16,3 3-16,0-6 15,4 8 1,-1 0-16,3-5 16,9 11-1,-5 0-15,11 2 16,-3-3-1,0 1-15,-6 0 16,3-3-16,-2 5 16,-4 0-1,0-5 1,0 8-16,3-8 0,1 2 16,5-7-1,3 2-15,3-5 16,3 6-1,6-6-15,-3-3 16,3-2 0,6 2-16,3-2 15,6-3 1,3-5-16,0-9 16,11 4-1,1-3-15,-3-3 16,-24 24-1,0 0-15,0 0 16</inkml:trace>
  <inkml:trace contextRef="#ctx0" brushRef="#br0" timeOffset="45706.5859">18087 6008 0,'0'0'0,"0"0"16,0 0-1,-41 40-15,23-19 16,-6 8-1,3 6-15,-9-1 16,1 0 0,5-2-16,3-3 15,3-13 1,12 3-16,0-4 16,6-7-1,12 0-15,18-2 16,32-4-1,45-10-15,42-2 16,-149 10-16,0 0 16,0 0-1</inkml:trace>
  <inkml:trace contextRef="#ctx0" brushRef="#br0" timeOffset="49821.4926">8099 8397 0,'53'-29'0,"-53"29"16,0 0-1,54 8-15,-7 3 16,4 2 0,12 3-16,-1 0 15,7-6 1,8 1-16,3-6 15,1-16 1,11 1-16,9-11 16,-12 2-16,-2-13 15,-4 6 1,-3-11 0,1-8-16,-10 0 15,-11-13-15,-7 0 16,-11-9-1,-12 9-15,-3-5 16,-10 7 0,-5-5-16,-12 3 15,-6-3-15,-12-2 16,-11 2 0,-7 11-16,-9 7 15,-8 4 1,-25 4-16,-11 1 15,-12 5 1,9 8-16,-4-1 16,-5 7-1,-6 7-15,3 8 16,6 2-16,8 6 16,4 5-1,9 6-15,8 7 16,16 9-1,8 4-15,9 1 16,12 5 0,10 3-16,8 2 15,3 14 1,9 10-16,6 2 16,-4-2-16,7 6 15,12-3 1,27-9-16,23-28 15,-77-40 1,0 0-16,0 0 16</inkml:trace>
  <inkml:trace contextRef="#ctx0" brushRef="#br0" timeOffset="50574.5672">9929 6685 0,'0'0'16,"0"0"-1,-39 14-15,4 10 16,-4 7-16,-9 9 16,-2 5-1,-10 0 1,-2 5-16,2 0 16,13 1-16,8-12 15,9-10 1,21-7-16,18-22 15,-9 0 1,0 0-16,0 0 16</inkml:trace>
  <inkml:trace contextRef="#ctx0" brushRef="#br0" timeOffset="50815.9212">9923 6963 0,'0'0'0,"0"0"15,-30 80-15,10-12 16,5 22 0,6 8-16,-9 0 15,3-5 1,-3-9-16,6-17 16,3-15-16,6-20 15,9-24 1,9-34-16,-15 26 15,0 0 1,0 0-16</inkml:trace>
  <inkml:trace contextRef="#ctx0" brushRef="#br0" timeOffset="51572.0888">10173 7003 0,'0'0'0,"0"0"16,0 0-1,51-37-15,-1 10 16,16-7 0,8 0-1,7 5-15,-19-1 16,-8 17-16,-27 8 16,-25 13-16,-28 13 15,-28 8 1,-23 8-16,-10 35 15,-2 2 1,15-8-16,14-16 16,22-10-1,14-6-15,24-18 16,15-19-16,23-10 16,16-16-1,14-24 1,10-8-16,-1-15 15,-17-12-15,-19 19 16,-41 69 0,0 0-16,0 0 15,122-179 1,-131 147-16,-3 13 16,-5 14-16,-10 21 15,-12 18 1,-14 35-16,-16 18 15,-2 19 1,-1 5-16,10-2 16,14 5-16,18-22 15,24-23 1,18-24-16,21-13 16,12-27-1,2-5 1,1-3-16,-3-2 15,-10 2-15,-23 6 16,-15 8 0,-12 12-16,-11 9 15,-4 3 1,6-4-16,6-2 16,15-10-16,27-30 15,38-26 1,22-42-16,-4-3 15,-80 82 1,0 0-16,0 0 16</inkml:trace>
  <inkml:trace contextRef="#ctx0" brushRef="#br0" timeOffset="52385.9112">10846 6918 0,'0'0'16,"0"0"-16,0 0 15,0 0 1,77-31-16,-11-4 16,11-5-16,15 9 15,-11-12 1,-16-2-16,-23 3 16,-18-6-16,-21 9 15,-24 7 1,-9 11-16,-12 8 15,-2 13 1,-7 21-16,7 11 16,-1 18-1,0 3-15,7 16 16,2 23 0,3 6-16,0-11 15,21-2 1,15-24-16,15-16 15,18-19-15,18-23 16,20-14 0,9-13-16,1-2 15,-10-3 1,-14 2-16,-28 6 16,-26 8-16,-38 21 15,-31 21 1,-23 19-16,-21 23 15,-15 9 1,11-1-16,22-5 16,27-13-16,32-21 15,42-14 1,41-23-16,16-25 16,17-20-1,9-13-15,18-22 16,-5 3-1,-16-3-15,-24 8 16,-23 11 0,-30 13-16,-15 19 15,-24 15 1,-9 16-16,-11 27 16,-1 13-16,3 21 15,4 19 1,5 10-16,6 8 15,9-5 1,3-3-16,12-13 16,3-21-1,9-40-15,27-29 16,-36 8-16,0 0 16,0 0-1</inkml:trace>
  <inkml:trace contextRef="#ctx0" brushRef="#br0" timeOffset="53802.1248">11843 6450 0,'0'0'0,"0"0"16,-83 5-16,5 32 15,-5 19 1,-3 5-16,2 0 15,13-16 1,20-16-16,51-29 16,0 0-1,-41 58-15,127-66 16,18-8 0,15-2-16,6-4 15,0 1 1,9-3-16,-3 1 15,-24 12-15,-21 0 16,-26 9 0,-27 7-16,-36 19 15,-33 13 1,-47 18-16,-19 6 16,-20 13-16,-12 3 15,-2-3 1,17-2-16,20-19 15,28-22 1,26-10-16,24-15 16,33-19-16,36-14 15,38-13 1,15-7 0,10-9-16,5-7 15,-6-1 1,-18 14-16,-32 5 15,-22 21 1,-38 6-16,-30 31 16,-35 19-16,-42-1 15,-3 4-15,23 65 16,-8-4 0,15 7-16,8 0 15,19-5 1,14 0-16,18-14 15,6-10 1,18-2-16,6-11 16,3-19-1,0-13 1,3-18-16,0-9 0,-3-20 16,3-19-1,5-19 1,1-10-16,6-8 15,-3-3-15,-6 1 16,-3 7 0,5 3-16,13 2 15,-3 14 1,12 13-16,-10 10 16,-2 17-16,-6 15 15,0 22 1,-12 15-16,-9 6 15,-6 12 1,-15 1-16,-6 0 16,-9-5-1,-2-17-15,8-4 16,3-30 0,18-29-16,12-23 15,9-9 1,18-8-16,-7 1 15,1 15-15,-3 11 16,-3 16 0,-6 16-16,-3 21 15,-12 16 1,-9 10-16,-3 3 16,-3 5-16,0-10 15,6-8 1,0-11-16,12-24 15,12-13 1,15-24-16,-6-15 16,14-11-16,7 5 15,8-3 1,-8 9-16,-3 15 16,-15 11-1,-7 16 1,-5 13-16,-3 16 15,0 10 1,-9 19-16,3 19 16,6 18-16,-3 16 15,-6 13 1,-6 21-16,-9 19 16,-3 18-16,3 27 15,-15 13 1,27-209-16,0 0 15,0 0 1</inkml:trace>
  <inkml:trace contextRef="#ctx0" brushRef="#br0" timeOffset="65205.921">9021 1521 0,'108'-95'16,"-108"95"0,62 0-1,45-37-15,-3-5 16,-2 10 0,-4 3-16,-6 16 15,-3-1-15,-11 14 16,-13 19-1,-20 5-15,-12 7 16,-19 12 0,-11 7-16,-9 16 15,-8 3 1,-10 10-16,-3-13 16,-6-5-1,0-10-15,4-22 16,5-19-1,-3-34-15,-3-29 16,30 53-16,0 0 16,0 0-1</inkml:trace>
  <inkml:trace contextRef="#ctx0" brushRef="#br0" timeOffset="65435.2507">9703 1079 0,'0'0'0,"0"0"16,-80 96 0,32-12-16,6 17 15,1-6 1,8-13-16,9 0 16,9-8-1,0-24-15,6-28 16,6-22-1,3 0-15,0 0 16,0 0 0</inkml:trace>
  <inkml:trace contextRef="#ctx0" brushRef="#br0" timeOffset="65607.7911">9001 1161 0,'0'0'15,"0"0"-15,0 0 16,-33 59 0,36-38-16,-3-21 15,0 0 1,0 0-16</inkml:trace>
  <inkml:trace contextRef="#ctx0" brushRef="#br0" timeOffset="66049.6112">9024 1325 0,'0'0'16,"0"0"-16,-47 43 16,8 10-1,-3 10-15,-5-2 16,-4 13 0,4-5-16,-1-6 15,9-10-15,6-2 16,13-22-1,8 0-15,6-21 16,21-8 0,5 0-16,13 0 15,-3 0 1,6 8-16,17 5 16,16 19-1,5 2-15,4 19 16,-1 0-1,12 5-15,6-13 16,4-3 0,-1-2-16,6-16 15,9-11-15,6-24 16,-3-31 0,18-48-16,6-34 15,0-24 1,-140 148-16,0 0 15,0 0-15</inkml:trace>
  <inkml:trace contextRef="#ctx0" brushRef="#br0" timeOffset="66907.3492">10557 1079 0,'0'0'16,"0"0"-1,-27 53-15,18 8 16,-2 19-1,-1 2-15,9-11 16,12-2-16,11-16 16,16-11-1,12-18-15,20-11 16,21-16 0,16-18-16,-4-8 15,-12-13 1,-3-11-16,-5-13 15,-25-14-15,-29-2 16,-36 14 0,-29 1-16,-10 22 15,-3 38 1,-5 9-16,-10 33 16,-5 20-1,-10 19-15,7 27 16,0 31-1,2 11-15,4 10 16,5 3-16,7-7 16,5-4-1,18-31-15,19-27 16,19-34 0,28-48-1,24-36-15,29-65 0,42-33 16,12-6-1,3 0-15,0 5 16,-3 19 0,-12 24-16,-24 31 15,-24 27 1,-26 29-16,-25 24 16,-26 21-1,-23 18-15,-31 22 16,-26 26-1,-25 6-15,-5-6 16,6-21 0,15-19-16,8-34 15,16-32-15,23-39 16,24-16 0,15-3-16,15 8 15,9 8 1,12 21-16,5 24 15,7 21-15,3 16 16,-1 13 0,10 3-16,-4-11 15,-2-13 1,-10-15-16,-5-36 16,3-39-1,-42 53 1,0 0-16,0 0 15</inkml:trace>
  <inkml:trace contextRef="#ctx0" brushRef="#br0" timeOffset="67069.9141">11399 717 0,'0'0'0,"0"0"16,57 61-1,-57-61-15,0 0 16,0 0 0</inkml:trace>
  <inkml:trace contextRef="#ctx0" brushRef="#br0" timeOffset="67617.9634">12420 1545 0,'0'0'0,"0"0"15,0 0-15,93-16 16,-22-5-1,12-16-15,10 3 16,17-3 0,-6 5-16,-9 3 15,-14 5-15,-22 24 16,-17 10 0,-18 20-16,-30 22 15,-18 36-15,-15 7 16,-20 0-1,-16-5-15,-8-10 16,5-28 0,7-22-16,41-1 15,30-29 1,0 0-16,0 0 16</inkml:trace>
  <inkml:trace contextRef="#ctx0" brushRef="#br0" timeOffset="67818.428">13066 1153 0,'0'0'16,"-36"61"-16,-20 35 15,-18 31-15,-16 26 16,13-21 0,5-15-16,7-19 15,8-27-15,4-26 16,14-56-1,39 11-15,0 0 16,0 0 0</inkml:trace>
  <inkml:trace contextRef="#ctx0" brushRef="#br0" timeOffset="67959.0551">12536 873 0,'0'0'16,"0"0"-1,0 0-15,-44 82 16,29-32-16,3 3 16,-15 0-1</inkml:trace>
  <inkml:trace contextRef="#ctx0" brushRef="#br0" timeOffset="68378.9314">12266 1553 0,'0'0'15,"-3"50"-15,0 16 16,-6 8 0,0-5-16,-6-13 15,-9-1 1,-3-12-16,3-19 16,-2-9-1,11-9-15,0-1 16,12-10-1,6 5-15,15 0 16,12 13-16,11 5 16,10 4-1,11 4 1,31 3-16,23 3 16,-3-3-16,9-8 15,18 0 1,-6-5-16,-3-8 15,5-21-15,-8-3 16,-14-18 0,-10-22-1,-6-31-15,-27-53 16,-71 140-16,0 0 16,0 0-1</inkml:trace>
  <inkml:trace contextRef="#ctx0" brushRef="#br0" timeOffset="69131.7248">13956 1344 0,'0'0'16,"0"0"0,0 0-16,-21 74 15,12-18-15,3 15 16,-3-10 0,3 5-16,1-13 15,-1-13-15,0-25 16,0-7-1,3-23-15,9-44 16,17-7 0,16-16-16,15 8 15,17-5 1,7 13-16,-7 15 16,-6 25-1,-11 13-15,-12 21 16,-18 13-1,-19 24-15,-13 16 16,-10 26 0,0 0-16,6-13 15,12-21-15,18-24 16,29-42 0,31-35-16,20-23 15,15-16 1,27-27-16,3-2 15,-9 4-15,-12 17 16,-24 18 0,-30 19-16,-29 21 15,-30 24 1,-33 18 0,-38 14-16,-16 23 15,-29 19-15,-9 5 16,9-8-1,21-5-15,23-10 16,19-6-16,23-6 16,18-2-1,9 1-15,21 12 16,-4 3 0,7 5-16,-9 11 15,-6 5-15,-6 0 16,-6 3-1,-9 2-15,-3-12 16,0-22 0,-3-16-16,15-21 15,3-48 1,-6 48-16,0 0 16,0 0-1</inkml:trace>
  <inkml:trace contextRef="#ctx0" brushRef="#br0" timeOffset="69319.2237">15132 1426 0,'0'0'16,"50"-8"-16,25 8 16,23-5-1,-9-8 1,-5 2-16,2-16 16,3 4-16,0-6 15,-26-11-15,-21 6 16,-42 10-1,0 24-15,0 0 16,0 0 0</inkml:trace>
  <inkml:trace contextRef="#ctx0" brushRef="#br0" timeOffset="69420.9513">15328 1730 0,'0'0'15,"-18"74"-15,3 88 16,-2 97-1,11 93-15</inkml:trace>
  <inkml:trace contextRef="#ctx0" brushRef="#br0" timeOffset="80281.6446">206 7479 0,'14'16'15,"-14"-16"-15,0 0 16,0 0-16,42-32 15,-24 22 1,-6 2-16,3 0 16,3 3-1,5-3-15,-2-3 16,6 8 0,9 3-16,-7 3 15,1-3 1,3 8-16,3-5 15,-10-1-15,1-4 16,3 2 0,-3 2-16,-3 1 15,11 0 1,13-1-16,0 1 16,5-1-1,-2 4-15,2-1 16,-8-8-16,0 1 15,-1-1 1,4 0-16,8 1 16,7-1-1,-7 3-15,1 0 16,-6-5-16,-7-3 16,-8 0-1,0 0-15,-1-3 16,-2 4-1,-6-7-15,0 12 16,-3-1 0,-13-2-16,-5-3 15,0 3 1,-9 2-16,0-2 16,0 5-16,3-3 15,-6 3 1,4 3-16</inkml:trace>
  <inkml:trace contextRef="#ctx0" brushRef="#br0" timeOffset="84076.1993">628 6545 0,'-36'77'0,"36"-77"15,0 0 1,18 56 0,-15-27-16,3-6 15,-6-7-15,0-8 16,0-5-1,-35-45-15,35 42 16,0 0-16,0 0 16</inkml:trace>
  <inkml:trace contextRef="#ctx0" brushRef="#br0" timeOffset="84328.5257">813 6461 0,'0'0'15,"0"0"1,74-32-16,-29 16 15,2 8 1,-11 5-16,-6 6 16,-6 2-1,-4 14-15,-11-1 16,-6 9 0,-6 7-16,-8 1 15,-16-9-15,-3-5 16,-9-10-1,-8-32-15,47 21 16,0 0 0,0 0-16</inkml:trace>
  <inkml:trace contextRef="#ctx0" brushRef="#br0" timeOffset="84548.9347">911 6349 0,'0'0'16,"0"0"-1,6 90-15,-6 3 16,-12 10-16,-6 0 16,-9 3-1,1-5-15,-4-11 16,12-24-16,6-24 16,12-29-1,6-44-15,-6 31 16,0 0-1,0 0-15</inkml:trace>
  <inkml:trace contextRef="#ctx0" brushRef="#br0" timeOffset="84718.4821">1176 6529 0,'0'0'0,"50"-15"16,13-7 0,-18 4-16,5-1 15,-20 6 1,-3 2-1,-9-2-15,-10 5 16,-5 0 0,-3 8-16,0 0 15,0 0-15</inkml:trace>
  <inkml:trace contextRef="#ctx0" brushRef="#br0" timeOffset="85180.4363">1345 6469 0,'0'0'0,"-23"52"15,-10 33-15,-6 18 16,1 14 0,5-11-16,9-19 15,15-26 1,21-32-16,24-37 16,8-50-1,25-40-15,11-35 16,-5-12-1,2-3-15,-3 5 16,-14 21 0,-16 16-16,-17 32 15,-18 29-15,-21 43 16,-23 18 0,-19 36-16,-11 23 15,5 20 1,6 11-16,7-6 15,14-5-15,3-13 16,18-7 0,12-17-16,12-5 15,9-8 1,0-16-16,6-8 16,23-16-1,19-26-15,14-16 16,-83 37-1,0 0-15,0 0 16</inkml:trace>
  <inkml:trace contextRef="#ctx0" brushRef="#br0" timeOffset="85400.8494">1950 6564 0,'0'0'0,"0"0"16,0 0-1,56 32-15,-20-17 16,-6-9 0,2-12-16,1-9 15,-18-15 1,0-1-16,-15-12 16,0 43-1,0 0-15,0 0 16</inkml:trace>
  <inkml:trace contextRef="#ctx0" brushRef="#br0" timeOffset="85826.8559">2066 6471 0,'0'0'0,"-21"53"15,3 21-15,-18 24 16,10 11 0,2-6-16,6-24 15,3-10-15,9-22 16,3-17-1,21-30-15,15-35 16,17-34 0,10-21-16,5-13 15,4-13 1,-7-6-16,-5 11 16,-13 24-16,-17 15 15,-12 30 1,-12 16-1,-18 31 1,-9 34-16,-11 28 16,-7 4-16,9 11 15,-2-3-15,8-7 16,15-6 0,12-18-16,6-9 15,15-12-15,14-9 16,31-2-1,32-13-15,-98-3 16,0 0 0,0 0-16</inkml:trace>
  <inkml:trace contextRef="#ctx0" brushRef="#br0" timeOffset="86700.5167">1756 7326 0,'0'0'0,"0"0"15,0 0 1,60-48-16,-39 38 15,-1 2-15,13 16 16,3-8 0,-3 7-16,5 7 15,1-1 1,-3 3-16,2 2 16,1-4-1,-6-1-15,-6 3 16,2-1-1,-47-20-15,18 5 16,0 0-16,0 0 16</inkml:trace>
  <inkml:trace contextRef="#ctx0" brushRef="#br0" timeOffset="88461.8058">450 7905 0,'0'0'0,"0"0"16,0 0 0,0 0-16,44 48 15,-29-43-15,3-2 16,3-3 0,0 0-16,2-3 15,16-5 1,9 0-16,8 3 15,13-6 1,5-5-16,-8 8 16,-1 3-16,4-5 15,-7 2 1,1 8-16,-7 0 16,-5-3-1,-10-2-15,-14-3 16,-12-11-1,-30-7-15,-15-19 16,30 45 0,0 0-16,0 0 15</inkml:trace>
  <inkml:trace contextRef="#ctx0" brushRef="#br0" timeOffset="88650.3024">735 7836 0,'0'0'0,"-44"35"15,-13 20 1,-2 30-16,17 5 16,9-8-16,15-27 15,6-25 1,21-30-16,18-35 16,-27 35-1,0 0-15,0 0 16</inkml:trace>
  <inkml:trace contextRef="#ctx0" brushRef="#br0" timeOffset="89066.19">848 7791 0,'0'0'15,"0"0"-15,-1494 66 16,2956 1 0,-1480 4-16,6-5 15,18-16 1,6-31-16,9-16 15,-21-3 1,0 0-16,0 0 16,116-43-16,-6-76 15,-24 16 1,-20 18 0,-22 25-16,-23 30 15,-30 30-15,-30 30 16,-17 25-1,-13 32-15,-29 32 16,-15 11 0,-6 0-16,12 2 15,0 0 1,3-18-16,14-21 16,16-25-16,29-20 15,10-21 1,26-30-16,9 3 15,0 0-15,0 0 16</inkml:trace>
  <inkml:trace contextRef="#ctx0" brushRef="#br0" timeOffset="89592.4534">643 8453 0,'0'0'0,"57"-16"16,26-8-1,6 0-15,-14 3 16,-10 10-1,-11 17-15,-22-4 16,-17 6 0,-15 14-16,-15 15 15,-26 21 1,-19 13-16,-20 19 16,-21 16-1,-1-11-15,7 6 16,3-11-1,24-3-15,14-23 16,21-27-16,24-19 16,18-23-1,27-19-15,12-21 16,11-3-16,4-7 16,8 5-1,-9-1 1,4 9-16,-12 15 15,-4 6-15,-17 5 16,-3 22 0,-12 7-1,-18 5-15,-9 12 16,-9 1-16,-15 6 16,0 3-16,-8-3 15,-4-5 1,6-8-16,1-14 15,8-31 1,27-27-16,3 48 16,0 0-16,0 0 15</inkml:trace>
  <inkml:trace contextRef="#ctx0" brushRef="#br0" timeOffset="89763.9938">834 8410 0,'0'0'15,"0"0"-15,5 59 16,-2 17 0,-6 14-16,3 13 15,-8 14 1,-4 2-16,-3 8 16,9 8-16,3 5 15</inkml:trace>
  <inkml:trace contextRef="#ctx0" brushRef="#br0" timeOffset="90925.0296">1926 7723 0,'0'0'0,"0"0"15,0 0 1,0 0-16,24 60 16,-9-25-1,-10-3-15,1 2 16,-6-5 0,-3 0-16,-3-10 15,1-6 1,5-13-16,0 0 15,0 0-15</inkml:trace>
  <inkml:trace contextRef="#ctx0" brushRef="#br0" timeOffset="91333.9356">1634 8186 0,'0'0'16,"0"0"-1,-47 82-15,23-35 16,9-2-1,3-18-15,15-27 16,15-22 0,0-9-16,8-25 15,7 6-15,6-6 16,8 3 0,-5-5-16,12 8 15,-7 0 1,28 5-16,14-3 15,0 11 1,-2 0-16,-10 13 16,-9 11-1,-14 13-15,-12 11 16,-16 10-16,-14 8 16,-18 18-1,-14-2-15,-25 6 16,-9 4-1,-17 6-15,-21-16 16,92-45-16,0 0 16,0 0-1</inkml:trace>
  <inkml:trace contextRef="#ctx0" brushRef="#br0" timeOffset="91534.9454">1726 8421 0,'0'0'16,"0"0"-16,57-42 15,-9 7 1,2 4-16,7 7 16,-7 0-1,4 5-15,-12 9 16,-7 5-16,-11-11 16,-18-21-1,-6 37-15,0 0 16,0 0-16</inkml:trace>
  <inkml:trace contextRef="#ctx0" brushRef="#br0" timeOffset="92197.2677">1905 8238 0,'0'0'0,"0"0"15,-39 106 1,18-32-16,7-8 15,8-18 1,3-24-16,18-24 16,17-40-1,4-36-15,18-14 16,-54 90-16,0 0 16,116-122-1,-51 45-15,-17 16 16,-16 24-16,-8 21 15,-15 24 1,-15 29-16,-21 14 16,-8 20-1,-4 11-15,-26 3 16,-4-1 0,-2-4-1,71-80-15,0 0 16,-128 172-16,77-127 15,18-19 1,10-10-16,8-13 16,18-11-16,18-19 15,17-20 1,25-17-16,23-5 16,12 1-1,-8-1-15,-4 8 16,-21 19-16,-20 13 15,-18 13 1,-24 24 0,-24 26-16,-21 22 15,-26 15-15,-19 14 16,-11 5 0,6 2-16,15 1 15,11-17 1,27-20-16,16-27 15,23-29 1,0 0-16,0 0 16</inkml:trace>
  <inkml:trace contextRef="#ctx0" brushRef="#br0" timeOffset="92453.5796">2167 8572 0,'0'0'15,"0"0"-15,6 87 16,-15-15-16,-3 15 15,0 8 1,6-5-16,15-11 16,12-20-1,18-22-15,14-19 16,19-20 0,17-25-16,3-21 15,-5-12 1,-4-12-16,12-10 15,9-29 1,-104 111-16,0 0 16,0 0-16</inkml:trace>
  <inkml:trace contextRef="#ctx0" brushRef="#br0" timeOffset="100089.8668">9569 8413 0,'0'-3'16,"0"3"-16,0 0 16,60 24-1,-10-11-15,1-5 16,-1 0-1,-5 3-15,6-3 16,2-13 0,13-9-16,8-4 15,0-3-15,-8-6 16,-7-2 0,-5 8-16,-3 0 15,-7 10 1,-11 6-16,0 5 15,-1 13-15,-2 3 16,3 0 0,-6 2-16,-3-2 15,-7-5 1,7 7-16,0-4 16,3-6-1,3-8-15,17-6 16,7-4-16,5-6 15,4-5 1,-4-6-16,-11 14 16,-3-3-1,-10 8-15,-5 5 16,-9 3 0,6 14-1,0-4-15,8 6 16,10 0-16,11-8 15,25-5 1,26-9-16,-107 6 16,0 0-16,0 0 15</inkml:trace>
  <inkml:trace contextRef="#ctx0" brushRef="#br0" timeOffset="105473.6163">14129 8593 0,'0'0'16,"0"0"-16,50-5 16,-2-11-16,8 3 15,13-11 1,5 3-16,10-9 15,-4 4 1,-3 5-16,-2-3 16,5 0-1,-2 14-15,-4 2 16,-14 5 0,-7 3-16,-11 0 15,-4 5-15,-11 3 16,-3-2-1,0 2-15,12-3 16,5 3 0,10-8-1,2-6-15,1 4 16,11-6-16,16 3 16,11-9-1,-6 4-15,-5-9 16,-1 3-16,-8 3 15,-4 3 1,-3 7-16,-8 6 16,-15 5-1,-7 2-15,-11 6 16,-6 0 0,-9-3-1,3-8-15,-3 3 16,6-10-16,0 2 15,17 2 1,7 4-16,0-12 16,-39 6-16,0 0 15,0 0 1</inkml:trace>
  <inkml:trace contextRef="#ctx0" brushRef="#br0" timeOffset="165882.074">13054 8453 0,'0'0'0,"42"5"16,35 0-16,33-7 16,-2-6-1,2-11 1,6 3-16,6 0 16,0 3-16,9-3 15,15 3 1,-1 3-16,13 10 15,15 5 1,8 8-16,7-2 16,-9 2-16,14-3 15,-17 1 1,-1-11-16,1-5 16,-13-8-1,7-6-15,-12-13 16,-24-2-16,6-6 15,-15-7 1,-15-14 0,-21-5-16,-12-3 15,-11 0 1,-15 8-16,-19-5 16,-17-5-16,-6-3 15,-15-1 1,-12 1-16,-11 8 15,-22-11 1,-26-10-16,-22-11 16,-5 11-16,-3-3 15,-24-8 1,-6-2-16,-6 2 16,-14 13-1,-7 6-15,0 10 16,-17-3-1,-22 12-15,-8 7 16,-9 13 0,-7 16-16,4 22 15,-6 17 1,-27 33-16,0 31 16,0 11-16,27 22 15,27 9 1,41 22-16,36-3 15,27 22 1,23 2-16,28 8 16,35 10-16,47 9 15,40 10 1,-75-201-16,0 0 16,0 0-1</inkml:trace>
  <inkml:trace contextRef="#ctx0" brushRef="#br0" timeOffset="172225.1475">15352 10739 0,'18'13'16,"-18"-13"-1,0 0 1,0 0-16,44 47 16,-23-33-1,6-1-15,0-5 16,12-8-1,17-3-15,19-2 16,8 2-16,3-5 16,-8 0-1,2-8-15,9 6 16,15-6 0,-5-5-16,-4-3 15,9 3 1,9 2-16,-3-4 15,-3-1 1,12 0-16,1 3 16,-10-6-1,3 1-15,9 13 16,3-6-16,-9 3 16,-3 14-1,-3-4-15,-9-2 16,-14 6-1,-7 4-15,0 1 16,-2 8 0,-10-1-16,-5 6 15,-7 5-15,4-2 16,2 5 0,4-3-16,-7 0 15,-2-5 1,-4-3-1,1 5-15,-1-4 16,-5-4-16,-6-18 16,-42 8-1,0 0-15,0 0 16</inkml:trace>
  <inkml:trace contextRef="#ctx0" brushRef="#br0" timeOffset="175298.8214">9140 13800 0,'18'-27'16,"-18"27"0,0 0-16,66 5 15,-19-7-15,13 2 16,-7 2-1,-8 1-15,-3-3 16,-1 5 0,1-2-16,15 8 15,8-1 1,-2 1-16,-4 5 16,4-1-1,-7-1-15,10-1 16,5-8-1,-2-7-15,5-12 16,-9-2 0,-5-2-16,8 2 15,-5 3 1,-1 5-16,7-3 16,-4-2-16,-2 8 15,11 7 1,4 1-16,2 2 15,-6 3-15,-5 8 16,-10 5 0,1-5-16,-3 0 15,-1-5 1,7-1-16,-1-2 16,-2-5-1,-1-1-15,7-7 16,-4 0-1,7-3-15,-1 8 16,-2 3 0,-4-3-16,3 5 15,1-5-15,5 0 16,10 5 0,5 0-16,15-12 15,33-9 1,-134 16-16,0 0 15,0 0-15</inkml:trace>
  <inkml:trace contextRef="#ctx0" brushRef="#br0" timeOffset="187452.076">8215 13755 0,'18'0'15,"-18"0"1,0 0-1,0 0-15,0 0 16,0 0-16,35 58 16,-26-48-1,0 11-15,3-7 16,6-9 0,0 0-16,6-2 15,-1 0 1,1-1-16,6 6 15,3-5-15,5 5 16,-2-8 0,0 2-1,3 4-15,-4-6 16,-2 0-16,-3-3 16,-3-2-1,2-3-15,1-3 16,6 3-1,0 0-15,2 6 16,1-6-16,-3 2 16,-4 6-1,4 0-15,0 0 16,0 3 0,2 2-16,-2 1 15,-3 7 1,5 3-16,4 2 15,6 1 1,-1-3-16,-2 0 16,-3-3-1,5 0-15,4-2 16,2-11-16,10 0 16,-4-6-1,7 4-15,-7-6 16,10 0-16,2 8 15,4-3 1,-7 1-16,4-1 16,-7 0-1,1 3-15,2 0 16,3 0 0,-2 3-16,2 0 15,-8 2 1,-4-3-16,7 4 15,-1-4 1,7 1-16,-4-11 16,1-2-1,2-4-15,1-4 16,-1 2-16,-6 5 16,1 3-1,-10 8-15,1 0 16,-6 0-1,5 6-15,-5-1 16,5 6-16,-2-3 16,2-1-1,4-4-15,5 0 16,1-6 0,2 3-16,4-5 15,-4 2 1,1 3-16,-1-2 15,-2 2 1,2-6-16,-2 4 16,-4 4-1,-11 1-15,-7-3 16,1 8-16,-3-8 16,-4 5-1,1-2-15,3-3 16,-4-3-1,1 6-15,0-9 16,-9 6 0,2 3-16,4-3 15,-3 5-15,-1 1 16,1-6 0,3-3-16,3-2 15,-4 2 1,1-7-1,0-1-15,-9-10 16,-7 0-16,-11-16 16</inkml:trace>
  <inkml:trace contextRef="#ctx0" brushRef="#br0" timeOffset="192853.5043">14885 11075 0,'0'0'0,"0"0"16,-45 79-16,24 0 15,6 9 1,-3-12-16,7-2 16,2-15-1,3-4-15,3-10 16,0-13 0,0-3-16,0-18 15,3 2-15,-3-8 16,-3-8-1,3 3-15,-6-2 16,12-1 0,-9-5-16,3 3 15,0 0 1,3-1-16,0-4 16,0 7-1,0-2-15,3 2 16,3-2-16,9 0 15,15-1 1,14-2-16,13 3 16,17-6-1,4-4-15,2 1 16,6 1 0,18-3-16,1 0 15,2 6-15,6 2 16,12-3-1,-12 1-15,3-1 16,9 3 0,9 3-1,-6-6-15,15 6 16,0 0-16,-9 2 16,14-5-1,4 0-15,-12-5 16,3-3-16,-6 3 15,3-3 1,3-3 0,5 1-16,-2 2 15,3 0-15,-9-2 16,6 2 0,6 5-16,-7 1 15,7-4 1,3 4-16,-18 2 15,6-3 1,0 3-16,-3-5 16,8 5-16,-11 0 15,-21-2 1,3-4-16,-3 9 16,-17-5-1,-19-9-15,-17 3 16,-13 6-1,-11-6-15,-9 5 16,-18-5-16,-7 3 16,-10-5-1,-7 2-15,-6-3 16,3 1 0,-6-1-16,-3 6 15,12-3 1,0 5-16,1 1 15,8 2 1,0 3-16,6 10 16,2 0-16,7 11 15,-3 0 1,3 16-16,-6-1 16,0 9-1,3 8-15,-12 2 16,-3 3-16,0 10 15,-6 4 1,3-7-16,3-7 16,-3-18-1,6-14-15,-1473-11 16</inkml:trace>
  <inkml:trace contextRef="#ctx0" brushRef="#br0" timeOffset="193706.305">16236 12109 0,'0'0'0,"0"0"15,54-53 1,5 19-16,12 13 16,13 10-1,-1 8-15,-8 9 16,-13 2-16,-14 5 16,-16 16-1,-14 8-15,-21 18 16,-20 14-16,-19 5 15,-15-2 1,16-9-16,5-7 16,24-19-1,30-19-15,38-31 16,46-27 0,17-23-16,12-27 15,-3 3 1,-9-3-16,-21 2 15,-30 14 1,-26 24-16,-18 24 16,-18 7-1,-9 19-15,-18 24 16,-9 16-16,-6 15 16,4 19-1,8 11-15,9-3 16,18 0-16,15-11 15,15-10 1,11-8-16,10-5 16,5-6-1,-2-5-15,-9 0 16,-16-10 0,-23-4-16,-21-1 15,-23-4 1,-25-13-16,-29-15 15,-6-30 1,95 40-16,0 0 16,0 0-16</inkml:trace>
  <inkml:trace contextRef="#ctx0" brushRef="#br0" timeOffset="193906.7667">17614 12146 0,'0'0'0,"60"-16"16,26-8-16,18 3 16,12 3-1,12-4-15,-15-4 16,-3-6 0,-17-21-1,-93 53-15,0 0 16,0 0-16</inkml:trace>
  <inkml:trace contextRef="#ctx0" brushRef="#br0" timeOffset="194501.9688">18302 12260 0,'0'0'0,"0"0"15,-60 76 1,33-31-16,12-2 16,21-9-1,12-10-15,12-11 16,-1474-13-1,2968-10-15,-1470-12 16,17-12-16,10-14 16,-13-26-1,-8-2-15,-22 4 16,-14 11 0,-18 11-16,-18 18 15,-15 17 1,-8 15-16,-13 26 15,0 14 1,16 10-16,8 8 16,33-8-16,27-10 15,26-16 1,21-21-16,19-11 16,8-24-1,-3-3-15,-9 6 16,-18 6-16,-17 4 15,-10 30 1,-26 10-16,-12 13 16,-15 11-1,-3-3-15,-6 3 16,12 3 0,3-16-16,15-11 15,12-16 1,14-18-16,10-11 15,-4-10 1,-8-3-16,-15-8 16,-12 0-1,-21 0-15,-18 13 16,-24 3-16,-38 18 16,-21 30-1</inkml:trace>
  <inkml:trace contextRef="#ctx0" brushRef="#br0" timeOffset="204131.25">5102 15069 0,'71'85'15,"-71"-85"-15,42-5 16,29 37-1,6-6-15,-5-7 16,-7 2 0,1-11-16,8 1 15,4-9 1,-1-2-16,0 11 16,-2 5-16,8-5 15,6-1 1,-2 1-16,-1-3 15,6 0 1,7-11 0,-13 0-16,-3 3 15,-5-8-15,8 3 16,3-11 0,-5 6-16,-1-1 15,-6 0 1,13-2-16,5-3 15,-9 6-15,0 2 16,-2-3 0,2 3-16,3 3 15,-8 5 1,-4-5-16,-5 5 16,-10-3-1,4 3-15,-1 5 16,-3-2-1,-2 2-15,0 3 16,-4-2 0,7-6-16,-1 2 15,-5 1-15,-7-1 16,-2-2 0,-9 3-16,-4-3 15,1 3 1,-3-3-16,5 5 15,-2-5 1,-6-3-16,0 6 16,-1-6-16,1 3 15,6 8 1,-36-8-16,0 0 16,0 0-1</inkml:trace>
  <inkml:trace contextRef="#ctx0" brushRef="#br0" timeOffset="205938.471">10206 15278 0,'0'0'16,"0"0"-16,0 0 15,-60-31 1,46 10-16,2 7 16,9-4-1,12 5-15,2-1 16,10 12-16,0-4 15,9 9 1,0-3-16,-4 8 16,4 3-1,-3 10-15,-3-8 16,3 11 0,2 0-16,4-11 15,0-5-15,-3 0 16,-1-14-1,1 14-15,-3-8 16,-3 0 0,-3-2-16,2 4 15,1-7 1,0 5-16,-3-3 16,9 3-1,-7 3-15,10-3 16,3 8-1,3-3-15,2 1 16,1 1 0,0 1-16,-1 6 15,-2-12 1,3 1-16,8 7 16,1 1-16,-1-16 15,16-8 1,-4-17-16,10-12 15,-1 5-15,1-11 16,-4 1 0,1 2-16,-4 8 15,-11 18 1,-4 11-16,-8 19 16,-3-3-1,-7 13 1,7 11-16,0 2 15,-4 1-15,4-9 16,-9 1 0,0-12-16,5-9 15,4-6-15,6-19 16,8-5 0,4-7-16,8-1 15,-2 3 1,-7 0-16,-14 13 15,3 8 1,-13 8-16,-5 13 16,-6 8-1,-3 14-15,3-4 16,-3-2-16,2-5 16,10-3-1,0-7-15,6-12 16,-4-15-1,1-11-15,-3 0 16,3-5 0,-1 0-16,-8 11 15,-3 2 1,-3 8-16,3 5 16,0 3-16,2 11 15,-8 2 1,3 6-16,-3-1 15,-3-5-15,3 3 16,3-3 0,-4-5-16,1 3 15,0-8 1,6-9-16,12 1 16,3-11-1,14-2 1,7 2-16,-4-19 15,-53 35-15,0 0 16,0 0 0</inkml:trace>
  <inkml:trace contextRef="#ctx0" brushRef="#br0" timeOffset="208195.7144">14548 15247 0,'72'-40'16,"-72"40"-1,0 0-15,0 0 16,0 0 0,53 26-16,-38-18 15,0-2-15,-3 7 16,-3 5-1,0-4-15,-6-9 16,3 3 0,0 2-16,0-2 15,3 3 1,3-3-16,2-5 16,10 4-1,-3 4-15,0-11 16,0 5-16,-3 3 15,-1-2 1,-2-1-16,0-5 16,0 3-1,6-9-15,3 6 16,-6 0 0,-1 3-16,-2-3 15,0 3 1,0-1-16,3 6 15,0-3 1,0-5-16,-3 3 16,2 2-1,4-2-15,0 0 16,3-3-16,-3 0 16,0 0-1,2 0-15,4 2 16,3-10-16,0 0 15,2 0 1,-2 3-16,0 0 16,0-3-1,0 0-15,2 0 16,-2-3-16,0-2 16,0 13-1,-1-2 1,-5 4-16,0 1 15,-3 0 1,0 4-16,-1-4 16,1 0-1,0-1-15,-3-2 16,0 3-16,-3-3 16,3 0-1,-1-3-15,1 3 16,0 0-16,-3 0 15,6-2 1,0-4-16,8 6 16,1-5-1,3 8-15,0-3 16,5 2 0,-5 1-16,3 2 15,0 3-15,-7 3 16,7 2-1,-9-2 1,3-1-16,-7-2 16,7 3-16,-3-6 15,9 3 1,-4 3-16,4-3 16,6-3-1,-1-8-15,-5-13 16,6-7-16,0-12 15,-7-10 1,1 3-16,3 10 16,-4 3-1,-2 8-15,-9 8 16,-9 2 0,0 6-16,-9 5 15,0 2-15,-6 6 16,-3 0-1,6 0 1,-3-5-16,-3 7 16,0-2-16,6-8 15,0 3 1,3-3-16,-6 0 16,0 3-16,8-3 15,1 5 1,-3-8-16,0 9 15,0-6 1,0-3-16,-3 0 16,-6-2-1,3 5-15,3-3 16,0-2 0,-3 2-16,0 9 15,3-1-15,-3 11 16,3 2-1,-3-18 1,0 0-16,0 0 16</inkml:trace>
  <inkml:trace contextRef="#ctx0" brushRef="#br0" timeOffset="210581.0683">18275 15302 0,'0'0'0,"0"0"15,35 16 1,1 0-16,0-8 16,3-5-16,8 2 15,1 0 1,5-13-16,1 3 15,3-8 1,-13 2-16,1 6 16,-4-3-1,-8 8-15,12-5 16,-9 18 0,2-5-16,1 5 15,0 8 1,-1-2-16,-2 12 15,0-1-15,-3 1 16,-1-7 0,10-5-16,11-11 15,25-3 1,5-13-16,9-3 16,1-10-16,20-3 15,-3-2 1,0 5-1,0 7-15,6-1 16,-9 7 0,-11 5-16,-4 3 15,3 16-15,-6-3 16,-5 6 0,-4-6-16,4 5 15,-1-4-15,-3-1 16,1-5-1,17-21-15,-98 13 16,0 0 0,0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10:11.9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8209 7283 0,'3'40'0,"-3"-40"0,0 0 16,0 61-16,-15-3 31,-9-8-31,3 3 0,-3 0 15,-8-8 17,5-2-32,3 1 0,6-25 0,36-3 31,6-19-31,3-15 0,-27 18 16,0 0-16,0 0 15</inkml:trace>
  <inkml:trace contextRef="#ctx0" brushRef="#br0" timeOffset="437.0411">8896 7302 0,'0'0'0,"0"0"0,-38 69 0,17-16 16,-9 5-1,6 8 17,0 0-32,13 3 0,2-19 0,9-8 15,12-10 17,8-16-32,19-16 0,12-21 15,-1-21-15,4-1 31,-1-12-31,-2-6 0,-9 0 16,-16 8-16,-8 3 47,-12 5-47,-12 13 0,-20 11 0,-16 18 16,-12 3-1,1 8-15,-1 3 16,24-6-16,18-5 31,15-32-31,-3 32 0,0 0 16,0 0-16</inkml:trace>
  <inkml:trace contextRef="#ctx0" brushRef="#br0" timeOffset="810.0952">9560 7220 0,'0'0'0,"0"0"47,-33 66-47,10-2 0,23-64 0,-27 63 0,6-2 15,0-3-15,6-8 16,6-10 0,3-8-16,9-6 15,3-15-15,9-9 16,9-9-1,15-9 1,5-16-16,10 5 16,2-10-1,-5-5-15,-12-3 16,-16 8-16,-8 0 16,-21 11-1,-11-4-15,-7 15 16,-6 7-16,3 5 15,12 3 1,15-8 0,0 8-16,0 0 15,0 0-15</inkml:trace>
  <inkml:trace contextRef="#ctx0" brushRef="#br0" timeOffset="1306.5547">10408 7246 0,'0'0'0,"0"0"16,-23 106-16,2-37 16,-9 13-16,0-3 15,9 1 1,3-17-16,7-13 15,2-15 1,12-30-16,9-21 16,5-23-1,19-17-15,9-5 16,-4-16 0,-8-2-16,-6 24 15,6 4 1,5 41-16,-8 7 15,-3 6 1,-15 7-16,3 3 16,-3 6-16,2 10 15,4 8 1,0-2-16,12-4 16,3-4-16,26-9 15,7-12 1,-4-14-16,-8-14 15,-1-25 1,-32-17-16,-21 64 16,0 0-1,0 0-15</inkml:trace>
  <inkml:trace contextRef="#ctx0" brushRef="#br0" timeOffset="1551.8948">11176 7252 0,'0'0'0,"0"0"15,0 0 1,-6 84-16,-18-26 16,-1476 3-16,2953-5 15,-1477-3 1,3-8-16,6-13 16,0-19-1,12-11-15,12-20 16,15-3-16,12-16 15,6-24 1,-42 61-16,0 0 16,0 0-1</inkml:trace>
  <inkml:trace contextRef="#ctx0" brushRef="#br0" timeOffset="1687.5323">11417 7331 0,'0'0'0,"0"0"15,0 0 1,42 85-16,-30-22 15,0 11 1,18 19-16,23 7 16,-53-100-16,0 0 15,0 0 1</inkml:trace>
  <inkml:trace contextRef="#ctx0" brushRef="#br0" timeOffset="3797.7935">3241 14720 0,'0'0'16,"0"0"0,78 21-16,-31-5 15,4-5-15,-3 2 16,-4-2 0,-11 4-16,0-1 15,5 4 1,4-7-1,3-14-15,-4-13 16,1-2-16,0-6 16,-10 0-1,1 3-15,3 2 16,-6 1 0,5 10-16,13 3 15,-3 10-15,8 6 16,-8 4-1,-6 1-15,-4 11 16,1-3 0,0-1-16,-4-4 15,7-1 1,0-12-16,5-9 16,7-2-16,-6-22 15,-4-4 1,-2 4-1,-6 1-15,-3 10 16,-1 11 0,7 12-16,0 4 15,2 13-15,10 0 16,3 2 0,2-5-16,10 6 15,11-14 1,33-16-16,12-13 15,27-10-15,-146 26 16,0 0 0,0 0-16</inkml:trace>
  <inkml:trace contextRef="#ctx0" brushRef="#br0" timeOffset="9178.3637">530 11784 0,'0'0'15,"0"0"1,42 2-16,-4-2 15,1 5 1,-12-5-16,6 3 16,8 2-16,-2-5 15,8 3 1,10 0-16,-3-6 16,-4-2-1,1 13-15,-1-3 16,7-2-1,0-6-15,11 8 16,-9-2 0,10-3-16,-18 5 15,8-2 1,-5 0-16,-1-6 16,10 6-16,-7-3 15,1-6 1,-7 6-16,-2 3 15,-6-11 1,11 3-16,1-1 16,2 6-16,-2-8 15,-9 3 1,-1 5-16,-17 0 16,0 0-1,-3 5-15,2 1 16,-5-1-1,9 6-15,6-27 16,-36 16 0,0 0-16,0 0 15</inkml:trace>
  <inkml:trace contextRef="#ctx0" brushRef="#br0" timeOffset="10792.8095">1030 11056 0,'36'-24'16,"-36"24"-16,0 0 15,77-39 1,-14 7-16,2-8 15,1 8 1,-1 3-16,-8 3 16,11 2-1,6 0-15,-2 8 16,-7 0 0,-14 8-16,-6 3 15,-13 0-15,-5-6 16,-6-10-1,-18-29-15,-3 50 16,0 0-16,0 0 16</inkml:trace>
  <inkml:trace contextRef="#ctx0" brushRef="#br0" timeOffset="11100.9848">1444 10490 0,'0'0'0,"0"0"16,-3 79-1,9-2-15,0 16 16,-6 7 0,3 11-16,-6 21 15,-12 3-15,-6 3 16,0 2-1,-9-26-15,6-19 16,7-23 0,5-27-16,9-30 15,21-60-15,14-42 16,-32 87 0,0 0-1,0 0-15</inkml:trace>
  <inkml:trace contextRef="#ctx0" brushRef="#br0" timeOffset="11401.8157">1813 10305 0,'0'0'0,"0"0"16,-63 37 0,19 13-16,-19 21 15,1 22 1,8-3-16,6-5 15,16 2-15,11-5 16,15-11 0,18-5-16,12-15 15,17-9-15,13 0 16,11-2 0,4-13-16,2-1 15,7 8 1,-16 1-1,-62-35-15,0 0 16,0 0-16</inkml:trace>
  <inkml:trace contextRef="#ctx0" brushRef="#br0" timeOffset="12696.5112">783 12347 0,'0'0'0,"0"0"15,0 0-15,0 0 16,74 3-16,-26 10 16,17 5-1,-8-2-15,11-8 16,4-8-1,2-13-15,-2-11 16,-10-18 0,-14-16-16,-24 0 15,-15 5 1,-45 13-16,0 8 16,-9 16-16,4 11 15,-28 13 1,1 13-1,5 24-15,4 19 16,2 15-16,13 6 16,14-9-1,12-10-15,12-23 16,12-35-16,15-35 16,24-23-1,11-24-15,1-11 16,11-5-1,7-2-15,-4 12 16,-12 22 0,-8 21-1,-18 27-15,-9 39 0,-24 26 16,-15 22 0,-12 2-16,-12 6 15,4-11 1,8-10-1,9-20-15,6-17 16,12-19-16,6-8 16,12-27-1,0 14-15,11-8 16,-5 13-16,-6 11 16,-18 15-1,-21 22-15,-23 21 16,-31 8-1,-14 21-15,3-3 16,2 8 0,-2-13-16,29-13 15,25-27 1,26-18-16,21-27 16,20-20-16,13-12 15,17-18 1,1-10-1,-1 7-15,-8 6 16,-15 8-16,-19 10 16,-17 27-1,-26 28-15,-16 33 16,-21 21 0,-5 15-16,2 14 15,13 0-15,26-21 16,18-33-1,27-22-15,32-36 16,36-25 0,10-20-16,-1-10 15,-3 9-15,-21 4 16,-5 13 0,-13 20-16,-26 12 15,-18 19 1,-18 13-1,-24 16-15,-23 10 16,-4-12 0,-11-33-16,65-10 15,0 0-15,0 0 16</inkml:trace>
  <inkml:trace contextRef="#ctx0" brushRef="#br0" timeOffset="12866.0551">1307 12956 0,'0'0'15,"0"0"-15,-39 116 16,18-5 0,-3 27-1,1 12-15,11-7 16,3-21-16,24-32 16,-15-90-16,0 0 15,0 0 1</inkml:trace>
  <inkml:trace contextRef="#ctx0" brushRef="#br0" timeOffset="13494.5638">2176 12405 0,'0'0'15,"-3"56"-15,-6 18 16,-6 21 0,3-2-1,-9-19-15,12-21 16,0-14-1,1-20-15,8-19 16,11-13-16,7-11 16,12-10-1,12-9-15,8 9 16,1 7 0,-3 9-16,-19 15 15,-17 24-15,-21 11 16,-12 24-1,-26 15-15,-4 14 16,-5-3 0,14-13-16,15-22 15,6-10 1,21-13-16,9-21 16,18-14-16,6-5 15,0-2 1,-1 2-1,-5 5-15,-6 3 16,-6 0 0,-3 3-16,3 0 15,11-8-15,1-11 16,21-13-16,5-16 16,-53 53-1,0 0 1,0 0-16</inkml:trace>
  <inkml:trace contextRef="#ctx0" brushRef="#br0" timeOffset="15035.4031">2087 10072 0,'-125'-11'16,"125"11"-16,-66 16 15,-41-3 1,-12 16-16,3 1 16,9-1-16,14 0 15,1 8 1,-6 2-16,12 12 16,5 4-1,16 9-15,17 20 16,-2 17-1,-1 7-15,-6 22 16,7 13 0,-1 8-16,10 5 15,11 16 1,6 10-16,6 12 16,9 1-16,3 6 15,6-13 1,9 5-16,3 0 15,12-2-15,0-11 16,5-16 0,10-24-16,15-10 15,23-14 1,6-18-16,4-16 16,2-8-1,15-13-15,15-8 16,0-13-1,18-9 1,-3-7-16,-6-16 16,0-8-16,15-21 15,-15-11 1,3-13-16,0-13 16,0-19-16,-27-18 15,-15-16 1,7-13-1,-16-17-15,-9-12 16,-11-14 15,-19-2-31,-11-16 0,-9-11 0,-3-5 16,-15-6-16,-6 9 16,-9 8-1,-15 4-15,-3 14 16,-11-7-1,-7 17-15,-17 3 16,-1 11 0,-17 5-16,6 16 15,-1-2 1,10 12-16,-7 17 16,4 5-16,2 15 15,-2 6 1,23 5-16,7 8 15,41 61 1,0 0-16,0 0 16</inkml:trace>
  <inkml:trace contextRef="#ctx0" brushRef="#br0" timeOffset="16381.2664">3831 11995 0,'-30'-21'16,"30"21"-1,0 0-15,-75 40 16,28-3 0,-13 0-16,4 0 15,8 5 1,4-5-1,2 6-15,12-6 16,-3-8-16,16-8 16,2-11-1,15-2-15,6-2 16,3-6-16,5 5 16,13-2-1,3-1-15,3 1 16,2 2-16,10 0 15,6 3 1,5 6-16,7-6 16,-7 5-1,13-11-15,-10-2 16,10-5 0,8 0-16,-8-6 15,-69 11-15,0 0 16,0 0-1</inkml:trace>
  <inkml:trace contextRef="#ctx0" brushRef="#br0" timeOffset="40015.7305">9548 13382 0,'24'5'15,"-24"-5"-15,0 0 16,36 21-16,-4-3 15,7-2 1,3 3-16,2 5 16,4-8-1,-3-1-15,-1-7 16,4-5 0,6-3-16,2-3 15,7-10 1,2-3-16,1-2 15,-10-9-15,-2 1 16,-1-3 0,4 10-16,-4 1 15,7 10 1,-4 5-16,-2 8 16,0 9-16,2-4 15,-2 9 1,11-1-1,-2 3-15,-1 1 16,-8 1 0,-1-9-16,1-9 15,14-8-15,4-15 16,5-11 0,-5-16-16,2-6 15,0-2 1,4 1-16,5 12 15,-14 13-15,-7 9 16,1 15 0,-1 14-1,4 7-15,-1 11 16,-5 6-16,-4 5 16,-2-6-1,2 3-15,1-8 16,2-8-1,7-2-15,-7-6 16,-8-10 0,6 2-16,-4-8 15,4-2 1,-1 0-16,-2 2 16,-1-2-16,-2 10 15,0 8 1,5 8-16,21 11 15,19 5-15</inkml:trace>
  <inkml:trace contextRef="#ctx0" brushRef="#br0" timeOffset="41850.3388">9057 12027 0,'0'0'0,"0"0"16,0 0-1,0 0-15,33 74 16,-15-37-16,8 0 16,4 3-1,12-14-15,6-5 16,11 1 0,7-17-16,-7-10 15,12-14 1,7-13-16,17-13 15,3-2 1,-8-1-16,-7 16 16,6 11-1,1 13-15,-10 16 16,-3 16-16,-11 13 16,-7 11-1,-5 2-15,5-5 16,7 0-1,5-5-15,-2-11 16,14-13 0,24-11-16,6-8 15,18-10-15,24-8 16,9 0 0,20 2-16,42 16 15</inkml:trace>
  <inkml:trace contextRef="#ctx0" brushRef="#br0" timeOffset="45486.0522">9384 10381 0,'-53'22'16,"53"-22"-1,0 0 1,-42 90-16,4-16 16,-4 13-16,-6 21 15,7 6 1,5 10-16,6 1 15,21 15 1,3-2-16,6-1 16,12-7-1,15 2-15,6 3 16,20 3 0,13 2-16,-1 3 15,1-14 1,5 12-16,9-7 15,31-4-15,2-11 16,6 0 0,0-16-16,18-2 15,-3-9 1,14 1-16,1-6 16,-6-10-1,3-11-15,6-5 16,-9-3-16,5-23 15,-2-6 1,-15-16 0,-3-13-16,-6-21 15,-18-19-15,-11-13 16,-10-16 0,-9-13-16,-17-7 15,-6-17-15,-22-13 16,-17-19-1,-12-7-15,-15-6 16,-11-8 0,-13-2-16,-21-3 15,-17-16 1,-3 8-16,-1 2 16,-2-2-1,-18 8-15,-6 0 16,-7 0-16,1 22 15,-18 15 1,0 13 0,0 16-16,-11 19 15,-4 15 1,12 16-16,-9 3 16,143 45-16,0 0 15,0 0-15</inkml:trace>
  <inkml:trace contextRef="#ctx0" brushRef="#br0" timeOffset="51817.7129">8989 11797 0,'0'0'0,"47"21"16,25 8 0,32 5-16,6 3 15,-3-5-15,0 0 16,15-3 0,9-5-1,-6-3-15,12-5 16,0-8-16,0-5 15,15-9 1,3-10-16,-4 0 16,7-10-1,-18-3-15,-12-11 16,3-7 0,-9-14-16,-15-3 15,-12-10-15,-14 0 16,-1 3-1,-11-6-15,-16-5 16,-17-16 0,-15 5-16,-12 11 15,-12-2 1,-9-4-16,-9-7 16,-15 0-16,-11 8 15,-10-1 1,-14 1-16,-7 2 15,-11 9 1,0 10-16,-22 10 16,-11 11-1,-9 8-15,-20 13 16,-22 8-16,-11 8 16,-19 14-1,16 12-15,-13 6 16,7 13-1,-4 3 1,13 2-16,11 6 16,12-1-16,22 6 15,11 19 1,14 15-16,19 0 16,12 3-1,32 11-15,19 15 16,23 3-16,15 11 15,17 21 1,16-6 0,38 6-16,28 10 15,40-10-15,64 8 16</inkml:trace>
  <inkml:trace contextRef="#ctx0" brushRef="#br0" timeOffset="54069.4872">6316 13493 0,'39'16'31,"-39"-16"-31,0 0 16,74 13-16,-17 8 16,5-3-1,-2 4 1,-4 1-16,7-7 15,8-8-15,21 3 16,1-14 0,-4-5-16,9-8 15,6-5-15,6 0 16,-14-3 0,-1 3-16,3 5 15,0 8 1,-8 14-16,-10 4 15,0 14-15,-2-3 16,-1 13 0,-1482-7-1,2956-6-15,-1480 3 16,13-16-16,8-13 16,0-11-1,-2-16-15,11-2 16,3-9-1,-3 4-15,-6-4 16,1 1-16,-7 13 16,-3 8-1,0 7-15,-5 9 16,-1 10 0,1 9-16,-4 4 15,-6 11 1,-5 0-16,2-2 15,10-3 1,2-6-16,-6-7 16,4-11-1,-1-8-15,15-8 16,-8-5 0,-4 2-16,-11 3 15,2 3-15,-8 10 16,2 3-1,4 11-15,-10 10 16,-5-2-16,-7-6 16,1 11-1,-3-14-15,2 1 16,7-8 0,-1-14-16,-2 0 15,-1-4 1,1-4-16,0 3 15,-1-2 1,-2 10-16,0 8 16,-1 8-1,-5 0-15,-4 7 16,-5 1-16,0-2 16,0-7-1,5 4 1,13-3-16,14-11 15,7 3-15,2-13 16,25-16 0,23-21-16,-122 50 15,0 0-15,0 0 16</inkml:trace>
  <inkml:trace contextRef="#ctx0" brushRef="#br0" timeOffset="58779.0456">8631 11905 0,'33'-24'15,"-33"24"1,0 0-16,42 11 16,-12-3-16,2 10 15,10 4 1,-3-1-16,2 8 15,7-5 1,3-8-16,-1-1 16,-5-7-1,2 0-15,10-10 16,17-14 0,13-5-16,-10-6 15,-2-2 1,-4 5-16,-3 6 15,-5 15-15,-1 6 16,-5 15 0,-9 6-16,-10 8 15,-8 8 1,-3 7-16,0 3 16,2-5-1,4-15-15,9-12 16,8-13-1,10-15-15,2-14 16,1-8 0,2-8-16,-2 6 15,2 0 1,1 7-16,-7 9 16,-11 10-16,-9 3 15,-7 15 1,-5 3-16,-6 11 15,-6 3-15,-3-4 16,0 1 0,0-5-16,6-9 15,5-2 1,10-21-16,12-11 16,2-5-1,-5-5-15,-3 5 16,-4 10-1,1 11-15,-3 6 16,-3 12 0,-4 9-16,-2 2 15,6 11 1,-6 2-16,3-8 16,-1-4-16,4-12 15,9-5 1,14-10-16,28-11 15,32-5 1,36-3-16</inkml:trace>
  <inkml:trace contextRef="#ctx0" brushRef="#br0" timeOffset="66010.6729">17212 11482 0,'0'0'16,"113"8"-1,33 2-15,48 6 16,-4-5-16,4 5 15,-13-3 1,-11 0-16,17-5 16,-11 5-16,2 3 15,1-2 1,-9 1-16,5-1 16,-8 2-1,9-1-15,-10-7 16,-2 8-1,-3-5-15,-10-1 16,4-2 0,0-5-1,-15-3-15,-3 3 16,-15-14-16,-18 6 16,-9 2-1,0-2-15,-8-3 16,-16 0-16,-14 0 15,-19 3 1,-14-1-16,-15 4 16,-12-4-1,-9 9-15,-12-6 16,1 9-16,-16 10 16,-15 2-1,-17 3-15,-18 8 16,-10 0-1,-5 6-15,-15-1 16,-18-5 0,0 0-16,-11 1 15,-7-4 1,6 1-16,-15-9 16,-5-2-16,-1 2 15,-15-7 1,16 5-16,-10 2 15,7-2 1,-10 3-16,1-1 16,14 6-1,3-11-15,9-5 16,15 13 0,4-7-16,8-4 15,23-2 1,13-8-16,6 3 15,3-1 1,14 1-16,10 2 16,11 3-16,-3 0 15,-5-5 1,-7 15-16,-2 9 16,-10 7-16,-8 3 15,83-37 1,0 0-16,0 0 15</inkml:trace>
  <inkml:trace contextRef="#ctx0" brushRef="#br0" timeOffset="68762.3854">18894 11564 0,'0'0'0,"0"0"16,-15 61-1,9-6-15,-3 4 16,6 1 0,-6-7-16,6 0 15,-3 5 1,3-5-16,9-2 15,3 9-15,-3-1 16,0-12 0,3-4-1,3-9-15,-3-8 16,6-12-16,0-17 16,-4-26-1,-2-11-15,-9 40 16,0 0-1,0 0-15</inkml:trace>
  <inkml:trace contextRef="#ctx0" brushRef="#br0" timeOffset="69042.1522">19584 11426 0,'0'0'0,"0"0"16,0 0 0,27 67-1,-21-22-15,-6 5 16,-6 13-16,-6 14 16,-9 8-1,-8 23-15,-7 16 16,-18 17-1,1 17-15,53-158 16,0 0-16,0 0 16</inkml:trace>
  <inkml:trace contextRef="#ctx0" brushRef="#br0" timeOffset="71297.8159">3890 15056 0,'0'0'0,"0"0"16,63-2 0,-25 4-16,7-2 15,-9 16-15,-4-3 16,4 3 0,-6 0-1,0 10-15,5 1 16,-2 2-16,0-5 15,3-3 1,8 5-16,4-10 16,5-16-16,-2-5 15,-6-11 1,-4 8-16,-2-10 16,-6 10-1,3-5-15,-1 5 16,1 0-1,3 2-15,2 1 16,1 5 0,-3 0-16,-1-3 15,-5 1 1,-3 2-16,0-8 16,-4 0-16,4 0 15,9-11 1,6-10-16,-4-18 15,1-9 1,-42 56-16,0 0 16,0 0-16</inkml:trace>
  <inkml:trace contextRef="#ctx0" brushRef="#br0" timeOffset="74719.7172">9358 13249 0,'0'0'15,"0"0"-15,0 0 16,41-2 0,-26 2-16,3 0 15,-3-3 1,0 8-16,-3 1 16,3 4-1,0 1-15,-7 5 16,10 5-16,3 5 15,3 6 1,0-3 0,0 0-16,2-5 15,7 2-15,0-4 16,0-12 0,2 1-16,4-11 15,0-8 1,-1-5-16,1-14 15,6-2 1,8-3-16,1 3 16,-7 8-1,4 5-15,-6 0 16,-4 14-16,-8 4 16,-6 4-1,-3 7-15,5 8 16,4-3-1,0 4-15,6-1 16,2 0-16,4 0 16,0-8-1,-1-2-15,1-11 16,3-5 0,2-11-16,4-3 15,-4 3 1,4-5-16,5 5 15,-8 6 1,-3 2-16,2 8 16,-2 5-1,-1 6-15,-2 5 16,0 2 0,-1 3-16,-2 3 15,0-8-15,-7 0 16,-2-6-1,9-10-15,5-8 16,7-5-16,6-11 16,-4-2-1,-2-1-15,-4 1 16,1 2 0,-6 11-16,-1 2 15,-2 11 1,-6 8-16,-1 0 15,4 0 1,-6 5-16,-4 3 16,-2-2-1,-6-7-15,0 7 16,-3-9-16,0-5 16,0 3-1,-4-6-15,1 3 16,0-5-1,0-1-15,-3 4 16,-3-4 0,-3 4-16,3-3 15,-3 2-15,0-5 16,-3 5 0,0 1-16,-3-4 15,6 9 1,0-8-16,-4 2 15,4 3 1,6-3-16,6-2 16,3-8-1,3-6-15,-27-7 16,3 26-16,0 0 16,0 0-1</inkml:trace>
  <inkml:trace contextRef="#ctx0" brushRef="#br0" timeOffset="75996.5392">9736 12016 0,'0'0'0,"0"0"15,41 27 1,-2-11-16,6-8 15,2 0 1,19 7-16,2 4 16,13-11-1,-4 5-15,-3 11 16,7-8 0,2 5-16,12 3 15,-2 0-15,-7-11 16,6 3-1,12-3-15,3-8 16,-8-2-16,-1-11 16,-3-5-1,6-1-15,-11-4 16,-7-8 0,0-4-16,-5-4 15,-13-3 1,-2-3-1,-10-5-15,-5-2 16,-6-9-16,-7-7 16,-5-11-1,-6-3-15,-3 3 16,-6-11 0,-1-2-16,-8-3 15,-9-5-15,-6 7 16,-2 4-1,-13 2-15,-9-3 16,-3 3-16,-8 0 16,-4 16-1,-3-3-15,-11 0 16,-18-2 0,-10 5-16,-8 2 15,6 11 1,-21 0-1,-15 8-15,0 8 0,-12 0 16,-6 6 0,3 1-1,0 4-15,-6-3 16,13 18-16,-10 3 16,6 11-1,6 18-15,0 11 16,-3 16-1,9 15-15,0-2 16,9 5 0,6 11-16,18 7 15,14 12-15,13-4 16,11 1 0,13-3-16,11 2 15,9 4 1,15-6-16,12 0 15,9 2 1,12-2-16,9 5 16,11-10-1,10 5-15,2 0 16,13 5-16,5-8 16,27-5-1,30-2-15,27-14 16</inkml:trace>
  <inkml:trace contextRef="#ctx0" brushRef="#br0" timeOffset="78683.6301">9518 13437 0,'18'-13'15,"-18"13"-15,0 0 16,57 24-1,-16-11-15,10-3 16,9 6 0,-4-8-16,-2 8 15,2-5 1,1 5-16,2-1 16,16 1-16,-1 0 15,-8 3 1,-4-3-1,10 2-15,-1-7 16,9-3-16,-2-8 16,-4-3-1,10-5 1,2-5-16,9 0 16,-6-3-16,-8 0 15,2-8 1,6 0-16,1 0 15,2-5-15,-9 3 16,-2-3 0,2 0-16,0-6 15,-2-2 1,-10 0-16,-2 5 16,-1-2-16,0 0 15,-5-3 1,-1-3-1,-5 3-15,-15 5 16,-13 0 0,-5-5-16,-3 6 15,-9 2 1,-6-3-16,0 0 16,-3 6-16,-9 2 15,0 0 1,3 3-16,-6 2 15,0 1-15,0-6 16,-3 5 0,0 6-16,0 0 15,4-3 1,-1 3-16,0 0 16,0 5-1,3-6-15,3 9 16,0 5-16,6 0 15,6 8 1,9-16 0,-18 8-16,0 0 15,0 0-15</inkml:trace>
  <inkml:trace contextRef="#ctx0" brushRef="#br0" timeOffset="81157.954">13340 13186 0,'45'61'15,"-45"-61"-15,0 0 16,77 39 0,-23-2-16,5 6 15,7-1-15,2 3 16,6 3 0,-2-1-1,-4 3-15,4-2 16,-4-3-16,1-11 15,-10-15 1,-5-16-16,-10-19 16,-8-8-1,-12-13-15,-12-3 16,-9-10-16,-9 0 16,-9 2-1,-6 6-15,-9 13 16,4 10-1,-7 14 1,6 10-16,6 3 16,9 5-16,9 6 15,12-1 1,9 1-16,12 5 16,0-1-1,5-1-15,1 1 16,-3-4-16,0-1 15,-7 1 1,-8-11-16,-12-3 16,-12-2-1,-9 5-15,-11-3 16,-19 6 0,-21 10-16,-20 13 15,-21 11-15,-3 13 16,-15-2-1,125-56 1,0 0-16,0 0 16</inkml:trace>
  <inkml:trace contextRef="#ctx0" brushRef="#br0" timeOffset="81631.6856">14900 13429 0,'0'0'0,"0"0"15,0 0-15,47 27 16,-11-14-1,-3 3 1,-1-6-16,-2-4 16,-6-1-16,-3 3 15,-6 2 1,-12 4-16,-6 4 16,-18 11-1,-3 0-15,-6 6 16,12 2-16,7-8 15,11-5 1,14-8-16,13-9 16,15-9-1,23 2-15,10-8 16,14-16 0,6-24-16,15-28 15,-110 76 1,0 0-16,0 0 15</inkml:trace>
  <inkml:trace contextRef="#ctx0" brushRef="#br0" timeOffset="81998.705">15843 13297 0,'0'0'0,"0"0"15,-53 34-15,17 17 16,9 9-16,6-1 15,9-1 1,9-8-16,18-10 16,12-9-1,9-12-15,8-3 16,4-8 0,-6-3-16,-1-2 15,-11-3-15,-9 5 16,-12 3-1,-6 10 1,-21 6-16,-18 5 16,-20 8-16,-25-5 15,-8 0 1,0-19-16,-24-29 16,20-10-1,93 26-15,0 0 16,0 0-16</inkml:trace>
  <inkml:trace contextRef="#ctx0" brushRef="#br0" timeOffset="82152.2943">15781 13540 0,'0'0'0,"44"-24"16,13 1 0,8-4-16,10 6 15,17-8 1,-3-5-16,-89 34 15,0 0-15,0 0 16</inkml:trace>
  <inkml:trace contextRef="#ctx0" brushRef="#br0" timeOffset="82367.7169">16596 13278 0,'0'0'16,"0"0"-16,36 27 16,0-3-1,11 7 1,-2-17-16,8-14 0,22-14 16,-75 14-1,0 0-15,0 0 16</inkml:trace>
  <inkml:trace contextRef="#ctx0" brushRef="#br0" timeOffset="82715.7871">17310 13178 0,'0'0'0,"0"0"16,0 0-16,-44 50 16,-1-23-16,-14 4 15,-25 17 1,-20 5-16,-9 8 15,6-6 1,18-7-16,14-6 16,25-2-1,20-11-15,30-8 16,24-5 0,17-11-16,22-5 15,26-5 1,15-14-16,3-4 15,-2 1 1,-4-12-16,-6-8 16,-9-11-1,-26-11-15,-30-18 16,-30 82-16,0 0 16,0 0-16</inkml:trace>
  <inkml:trace contextRef="#ctx0" brushRef="#br0" timeOffset="82984.0693">16977 13112 0,'0'0'16,"0"0"0,0 0-16,6 98 15,3-27-15,0 27 16,0 5-1,-3 8 1,-3 19-16,-6-1 16,0-4-16,-3-9 15,-9-26 1,0-29-16,15-61 16,0 0-1,0 0-15</inkml:trace>
  <inkml:trace contextRef="#ctx0" brushRef="#br0" timeOffset="83350.0901">16971 13567 0,'0'0'16,"0"0"-16,-86 47 15,20 22-15,-2 32 16,-1-3-1,7-11 1,5-13-16,7-21 16,8-24-16,12-26 15,15-27 1,21-8-16,9-24 16,36 11-16,14-2 15,13 15 1,-7 8-16,-5 11 15,-10 5 1,-5 8-16,-4 16 16,4 16-1,-6 23-15,8 35 16,-53-90 0,0 0-16,0 0 15</inkml:trace>
  <inkml:trace contextRef="#ctx0" brushRef="#br0" timeOffset="200342.3515">21489 13889 0,'0'0'0,"60"-2"15,47-6-15,21-8 16,0 0-16,-9-5 16,6-5-1,0-1 1,-12 1-16,-3-3 15,-3 2-15,-9-2 16,-20 2 0,-19-4-16,-26-6 15,-51-35 1,18 72-16,0 0 16,0 0-16</inkml:trace>
  <inkml:trace contextRef="#ctx0" brushRef="#br0" timeOffset="200606.6479">22328 13315 0,'0'0'15,"0"0"-15,0 0 16,12 90 0,-6-26-16,-6 7 15,0 17 1,-3 23-16,0-6 15,-6-12-15,-5-8 16,-7-16 0,-6-14-16,-3-18 15,-14-24 1,11 6-16,33-19 16,0 0-16,0 0 15</inkml:trace>
  <inkml:trace contextRef="#ctx0" brushRef="#br0" timeOffset="200835.0485">21882 14173 0,'0'0'16,"0"0"-16,0 0 16,0 0-1,30 60 1,6-60-16,17-5 16,21-11-16,16-5 15,5-8 1,0 5-16,-11 6 15,-4-1-15,-3 9 16,-14-4 0,-24 9-16,-34 5 15,-5 0 1,0 0-16,0 0 16</inkml:trace>
  <inkml:trace contextRef="#ctx0" brushRef="#br0" timeOffset="201453.3798">22203 14823 0,'0'0'0,"0"0"16,0 0 0,27 80-16,-9-30 15,0-18 1,-3-6-16,-3-7 15,-6-11-15,6-27 16,-12-18 0,-27-34-1,-9-30-15,0 16 16,7 14-16,5 18 16,-9 16-1,3 19-15,21 10 16,0 10-1,12-2-15,12 3 16,15-3 0,15 3-16,11-3 15,10-8-15,2-3 16,13 0 0,2 9-16,-3-1 15,-11 6 1,-10 10-16,-17 0 15,-12 6-15,-21 5 16,-9 7 0,-12 1-16,-27 3 15,-29 4 1,-28 6-16,-11 3 16,-3-1-16,9-4 15,15-9 1,26-7-16,24-14 15,18-5 1,21-3 0,24-10-16,21-8 15,20 2-15,36 8 16,36 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11:56.8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2828 5974 0,'65'-5'16,"-65"5"-16,0 0 15,83 5 1,-32-5-1,0 5-15,-4-5 16,1 8-16,8 0 16,-2-3-1,3-7-15,2 2 16,-8-3 0,-1 0-16,-2 1 15,5 4 1,13-4-16,-4-4 15,-2-2-15,-12 1 16,-10-1 0,-2-6-16,-3 9 15,2 5-15,4 0 16,0 5 0,6-2-16,5 2 15,1 1 1,-1-1-16,7-2 15,-7-1 1,16-2-16,5-2 16,-2-6-1,-4 0-15,-5-3 16,-1 8 0,7 1-16,2 2 15,4 2-15,-10-4 16,-2 4-1,-1-4-15,10 4 16,14-2 0,9 3-16,7 8 15,37 12 1,16 30-16,-152-53 16,0 0-16,0 0 15</inkml:trace>
  <inkml:trace contextRef="#ctx0" brushRef="#br0" timeOffset="10228.201">4923 8506 0,'0'0'15,"0"0"-15,39 13 16,-16-8-16,-2 6 15,-3 2 1,0 3-16,0 0 16,-3 2-1,0-7-15,-3 2 16,2 0 0,7 1-1,-3-1-15,9 3 16,0-3-16,-3 3 15,2-3 1,-2-2-16,3-4 16,-6 7-16,-3-1 15,2-2 1,-2-1 0,0-2-16,3-5 15,-3 2-15,0-2 16,6-3-1,5-6-15,4-4 16,9-6 0,5 5-16,1 1 15,0 2 1,2 5-16,-5 6 16,-4-1-1,1 14-15,-3 11 16,-9-1-16,-1 6 15,1-3 1,3 0-16,3-2 16,-4-9-16,4-7 15,6-19 1,-1-16-16,4-5 16,0-6-1,8 4-15,1-4 16,-1 12-1,4 7-15,-1 10 16,-2 1 0,6 18-16,-7 8 15,4 3 1,-4 5-16,4 0 16,-1 1-16,1-7 15,-1-4 1,1-3-16,8-8 15,22 0 1,5 0-16,21 5 16,18 0-1,-131-13-15,0 0 16,0 0-16</inkml:trace>
  <inkml:trace contextRef="#ctx0" brushRef="#br0" timeOffset="13646.2651">10950 8223 0,'0'0'15,"0"0"-15,-74 37 16,8-3-16,-2 11 15,-4 13 1,-17 16 0,-15 8-16,-12 3 15,-18-3-15,-9 3 16,9 2 0,0-2-16,6-1 15,3-12-15,24-14 16,20-11-1,28-12-15,11-11 16,21-6 0,12 1-1,7-6-15,7-5 16,7-5-16,15-11 16,24-8-1,-51 16-15,0 0 16,0 0-16</inkml:trace>
  <inkml:trace contextRef="#ctx0" brushRef="#br0" timeOffset="14166.4518">10751 8627 0,'0'0'15,"0"0"-15,-42 24 16,3 18 0,-14 11-1,-13 14-15,-11 12 16,-4 14-16,1-4 16,6 7-1,2 2-15,7-11 16,17-13-1,18-13-15,21-16 16,12-21 0,21-14-16,15-15 15,6-22-15,5-10 16,7-16 0,-7 3-16,-2-11 15,-9 8 1,-7 6-16,-14 7 15,-12 8-15,-12 6 16,-12 7 0,-5 11-1,-7 8 1,-6 11-16,-3 2 0,10 3 16,11 0-1,18-11-15,0-5 16,0 0-1,0 0-15</inkml:trace>
  <inkml:trace contextRef="#ctx0" brushRef="#br0" timeOffset="14678.5952">11051 8974 0,'0'0'0,"0"0"15,0 0 1,-33 69-16,16-22 16,-7 4-1,0-1-15,0 5 16,12 1-16,6-3 16,9-16-1,15-5-15,15-3 16,3-13-1,14-6-15,4-18 16,8-10 0,4-3-16,2-8 15,4-14 1,-13-4-16,-2-6 16,-22-3-16,-11-13 15,-15 1 1,-12 4-1,-12 11-15,-3 16 16,-5 21-16,-1 11 16,-9 5-1,-6 21-15,-14 19 16,-10 21-16,1 29 16,-1 34-1,7 35-15,2 39 16,18 40-1,36-238-15,0 0 16,0 0-16</inkml:trace>
  <inkml:trace contextRef="#ctx0" brushRef="#br0" timeOffset="20434.5037">13155 10704 0,'12'16'15,"-12"-16"1,0 0-16,0 0 16,0 0-16,0 0 15,0 0 1,0 0-16,0 0 15,0 0 1,42 45-16,-27-34 16,3 2-1,3 0-15,-4-2 16,10-3 0,-3-1-16,9-1 15,3-9 1,-1 3-16,-2-8 15,0 0 1,-6 8-16,2-2 16,4 4-16,0 4 15,-1 1 1,10 1-16,3 0 16,5-5-16,1 0 15,-3-6 1,-4 0-1,10-2-15,2-6 16,10-7-16,2-6 16,-5 8-1,-10 3-15,-2-3 16,-6 3 0,-1 8-16,1 2 15,0 3-15,2 8 16,1-3-1,-1 8-15,-2-2 16,-6 2 0,-1 1-16,4-1 15,3-5 1,11-6-16,4-2 16,5-8-16,-5-2 15,-4 2 1,1-5-1,5 5-15,1 0 16,-1 5-16,-2 6 16,-6 5-1,-10 8 1,1 7-16,-3 4 16,-1 2-16,1 5 15,3-5 1,5-7-16,1-17 15,2-5 1,1-16-16,2-5 16,10-6-16,2-2 15,-2 5 1,-4 3-16,1 11 16,-10 7-16,7 6 15,-1 7 1,4 4-1,-1-4-15,1 6 16,-12-3 0,2-7-16,4-1 15,8-5-15,1-5 16,-1-9 0,-2 4-16,-1 7 15,1 3 1,8 3-16,12-1 15,-2 9-15,11 7 16,27 17 0</inkml:trace>
  <inkml:trace contextRef="#ctx0" brushRef="#br0" timeOffset="41062.0643">6378 12641 0,'0'0'16,"0"0"-16,0 0 15,75 18 1,-34-5-16,4 3 16,0 3-1,-4-1-15,-2 1 16,0 5 0,2-3-16,4 0 15,6-2-15,11-6 16,7-11-1,-1-7-15,-2 0 16,8-8 0,6-3-1,4-3-15,-1-2 16,-6 0-16,7 2 16,5 4-1,3 4-15,-5 8 16,-1 6-1,9 5-15,0 5 16,-2 6-16,-13-1 16,6 3-1,4-2-15,8-6 16,0-5 0,3-5-16,1-3 15,11 0 1,-12-8-16,3 0 15,3 0-15,0 0 16,-9 0 0,4-3-1,5-2-15,6 0 16,-9 2-16,0 3 16,-3-2-1,4 7-15,-16 3 16,0 5-1,-2 3-15,-1 3 16,-9 0-16,-5 2 16,2 0-1,6 0-15,10-2 16,-1-3-16,-3 0 16,13 5-1,11-5 1,12-3-16,12-10 15,23-3 1,13 3-16,41-1 16</inkml:trace>
  <inkml:trace contextRef="#ctx0" brushRef="#br0" timeOffset="45580.9926">2661 13842 0,'-18'-29'15,"18"29"1,0 0-16,0 0 15,0 0 1,0 0-16,-53-35 16,32 35-16,9 3 15,3 2 1,3-2-16,6 5 16,0 2-1,6 1-15,6-8 16,0 10-1,6-3-15,5 4 16,-2 4 0,9-7-16,-3-1 15,3 1 1,8-8-16,4-3 16,5 2-16,1-2 15,0 3 1,-1-3-16,-2-3 15,0 3 1,-10 3-16,4-3 16,6-3-1,-1 3-15,10 3 16,-6-3 0,2 0-16,-8 3 15,-1-3 1,-2-3-16,6 6 15,2-3-15,4 0 16,6 2 0,-1 1-16,-2 2 15,-4 0 1,7 3-16,8 3 16,4-6-16,11 1 15,0-6 1,10 0-16,11 2 15,15 3 1,3 1-16,27 4 16,21 14-1,23 16 1</inkml:trace>
  <inkml:trace contextRef="#ctx0" brushRef="#br0" timeOffset="49517.0994">5625 15776 0,'0'0'15,"0"0"-15,60 0 16,-15-3-16,-4-5 15,-2 3 1,-3 5-16,-7-3 16,-2 9-1,3-4-15,6 11 16,-1-2 0,10 0-16,3-3 15,2-6 1,-2 3-16,2-2 15,-5-8-15,3 2 16,-1-10 0,4-3-1,3-10-15,8-3 16,-5-6 0,-7 3-16,-2 3 15,-7 5-15,4 3 16,3 19-1,2 2-15,4 8 16,-1 10 0,-5 3-16,-3 6 15,-4-9-15,4 11 16,3-2 0,5-3-1,10-16-15,-4 7 16,-5-4-16,-1-8 15,-5-1-15,9 1 16,-4 0 0,4-3-1,2-3-15,-2 0 16,-7 9-16,-2-1 16,3 3-1,5-6-15,4 9 16,-4-3-1,1-3-15,-1 3 16,4-8-16,5-5 16,1-11-1,-1 0-15,4-2 16,-4 2 0,-11 3-16,-4 10 15,1 8-15,-6 11 16,2 5-1,4 8 1,-6-2 0,2 5-16,-5-9 15,-6-1-15,5-7 16,4-12-16,11-8 16,4-6-1,5-2-15,-14-8 16,-3 2-1,-4 1-15,7 5 16,-7-1 0,4 12-16,0 2 15,5 10-15,-2-2 16,-6 3 0,-4-1-16,1 4 15,-3-7 1,2-7-16,4 0 15,3-2 1,-1-3-16,1-1 16,-7 1-16,-5-3 15,0-5 1,0-3-16,-10 5 16,-2 9-1,-3-1-15,-3 3 16,-6 5-1,3 1-15,-3 4 16,2-4-16,1 1 16,0-1-1,3 2-15,9 5 16,3-3 0,11-4-16,-41-6 15,0 0 1,0 0-16</inkml:trace>
  <inkml:trace contextRef="#ctx0" brushRef="#br0" timeOffset="53494.0173">15045 16030 0,'0'0'16,"0"0"-16,36 2 15,-6 14 1,-3 0-16,5-5 16,4 10-16,0-5 15,3 10 1,5 1-16,1-6 15,8 0 1,-11-5-16,6-8 16,8-11-1,13-10-15,5 2 16,4-7 0,-4-11-16,-9 10 15,-2-7 1,2 10-16,-8 5 15,2 1-15,-11 7 16,-6 3 0,-4 5-16,-8 9 15,-3 4 1,-3 3-16,3 3 16,2 0-16,10-8 15,12-11 1,8-15-16,4-9 15,-4-10 1,1-8 0,-1-3-16,7 3 15,5 5-15,-5 11 16,-13 0 0,4 8-16,-7 15 15,-5-2-15,0 11 16,11 2-1,-2 3-15,-1 0 16,10 5 0,8-10-16,22 2 15,2 0 1,-95-13-16,0 0 16,0 0-16</inkml:trace>
  <inkml:trace contextRef="#ctx0" brushRef="#br0" timeOffset="68756.0687">11855 16689 0,'0'0'16,"0"0"-16,47 66 16,-17-19-16,3 4 15,-3-1 1,2-5 0,4-3-16,0-13 15,-3 3-15,-1-16 16,-2 0-1,0-6-15,-6-4 16,0-14 0,-1 5-16,-2-10 15,0-6 1,0-7-16,6-1 16,-4-2-1,10-5-15,0-3 16,6-3-16,-1-2 15,4-3 1,0 3-16,-4-1 16,-2-10-16,-3-5 15,-1 10 1,16 1-16,6-3 16,8-9-1,-20-12-15</inkml:trace>
  <inkml:trace contextRef="#ctx0" brushRef="#br0" timeOffset="75640.0866">11277 17265 0,'0'-13'16,"0"13"0,0 0-16,0 0 15,0 0-15,0 0 16,0 0-1,21-53-15,-18 40 16,0 2 0,6-7-16,-6 7 15,-3 1 1,3 7-16,3-8 16,0 1-1,0-1-15,0-5 16,6-5-1,6-5-15,-9-3 16,2 0-16,1-3 16,-6 0-1,6 0-15,-3 3 16,3 0 0,3-5-16,-9 13 15,9-9-15,-3 7 16,0 1-1,2-1-15,-2 4 16,0 3 0,-3-5-1,0 0-15,15-6 16,12 1-16,5 21 16,-41 5-1,0 0-15,0 0 16</inkml:trace>
  <inkml:trace contextRef="#ctx0" brushRef="#br0" timeOffset="102356.0177">2107 6053 0,'0'0'16,"0"0"-16,69 58 16,-30-26-16,8-3 15,-5 8 1,8-10-16,-2-9 16,15-7-1,2-24-15,-2-6 16,2-29-1,9-15-15,19-8 16,2-17 0,-3-4-16,-6-22 15,10 16 1,2 3-16,-12 23 16</inkml:trace>
  <inkml:trace contextRef="#ctx0" brushRef="#br0" timeOffset="103065.8164">2462 13802 0,'0'0'16,"0"0"-16,56 35 15,-11-6 1,5 5-16,1 3 16,3 8-16,8 0 15,9-8 1,7 5-16,-4-20 16,-8-22-1,8-32-15,30-63 16,27-88-1,39-79-15,-170 262 16,0 0 0,0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14:14.03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17498 2669 0,'33'67'0,"-33"-67"0,0 0 0,44 42 47,-11-21-47,0 0 0,-3-5 0,-7-8 15,7-5-15,0-11 16,0-3 0,5-7-16,7-1 31,-6-7-31,-4 2 0,1 3 15,0 5 1,3 8-16,-4-5 16,4 5-1,3 13 1,-6 6-16,2 2 0,-2 0 16,-3 16-1,3 3-15,-13-11 16,1 8-1,0 3-15,0-3 32,3-8-32,-1-13 15,16-16-15,3-16 32,5-2-32,-2-6 0,6-5 0,-13 8 31,1 8-31,-3 8 0,5 18 15,-5 16 17,9 3-32,-6 8 0,-4 2 15,4-2 17,9-6-32,-4-10 0,-5-11 0,-3-15 15,-1-9 16,-8-10-31,3 3 0,0-3 0,2 5 16,4 11 0,0 2-1,8 11-15,-5 3 0,0 2 47,0 6-47,-10 2 0,-5 0 0,-3-5 16,-3-5-16,3-3 31,8-3-31,1-2 0,15-3 16,8-8-1,-2 3 1,-6 2-16,-7-2 0,1 10 16,0 3 15,2 8-31,-2 3 0,-3 2 0,2 8 47,1-2-47,-9 2 0,6-3 0,-1-15 15,4 10 17,-6-13-32</inkml:trace>
  <inkml:trace contextRef="#ctx0" brushRef="#br0" timeOffset="4034.1793">8408 4212 0,'66'8'0,"-66"-8"32,0 0-32,80 50 0,-29-16 15,-4-4 17,-11-7-32,3-2 0,-4-7 31,7-9-31,0-8 0,8-5 15,4-10 17,-6-6-32,2-2 0,-5-1 0,2 11 15,-5-5 17,0 5-32,-7 3 0,4 5 0,3 3 46,-1 7-46,1 6 0,-3 0 0,-9 0 0,-1 3 16,1-1 0,-3 6-16,6-8 15,-1-2 17,7-4-32,6-10 0,8 0 15,4-5 1,-4-8-16,-5-6 15,-6 4-15,5-1 16,1 5 15,3 19-31,-4 8 0,4 11 0,-7 7 16,-5-5 15,-3 11-31,6-3 0,2-8 0,7-5 47,-1-8-47,7-8 0,-6-8 0,-7-5 31,-8 0-31,-9 2 0,-4 3 16,4 16 15,0 13-31,-6 24 0</inkml:trace>
  <inkml:trace contextRef="#ctx0" brushRef="#br0" timeOffset="9707.8784">7218 6000 0,'0'0'16,"0"0"-1,74 19-15,-23-1 16,-1 1-16,-8-11 16,-3-3-1,-7-5 1,-8-18-16,3-12 15,9 1-15,2-5 16,4-6 0,6 1-16,-1 2 15,1 13-15,0 5 16,-4 9 0,-2 10-1,6 2-15,-1 14 16,4-3-1,-1 3-15,-2 5 16,0 1-16,-7-7 16,-8 4-1,0-8-15,2-1 16,-2 1-16,-3-11 16,6-8-1,8 0-15,4-11 16,3-5-1,-7 3-15,-2 3 16,2 2 0,1 5-1,9 6-15,2 5 16,7 13-16,-4 6 16,-5-1-1,-1 9-15,1 2 16,-3-3-16,2 3 15,-5-10 1,-1-1-16,4-15 16,-3-6-1,2-7-15,-2-6 16,5 0 0,7 0-16,5 6 15,1-1-15,-7 6 16,4 10-1,2 3-15,4 11 16,8 2 0,-2 3-1,-7 2-15,1-2 16,-7-3-16,-2 0 16,5-2-1,-5-9-15,-1 3 16,-2-7-1,-1-1-15,1 0 16,-57-5 0,160 19-16,-76-19 15,-10-5 1,-2-3-16,2 0 16,-2 5-1,-1 0-15,0-2 16,-5-5-16,-7-1 15,-2 8 1,-3-2 0,8 8-16,-8-11 15,-4 5 1,-5-5-16,-4 5 16,16-4-16,6-1 15,-7-6 1,10 6-16,-4-13 15,12 0-15,22 11 16</inkml:trace>
  <inkml:trace contextRef="#ctx0" brushRef="#br0" timeOffset="11980.9322">12352 4929 0,'0'0'0,"0"0"16,-66-16-1,10-13-15,-16 0 16,-11-8-16,0-3 16,-4 0-1,-5 3-15,-15 0 16,-3 3 0,6 13-16,-9 10 15,-9-7 1,-3 10-16,0-6 15,-24 12-15,0-4 16,3-1 0,-12 7-16,-2-6 15,-10 6 1,6 0-16,4 11 16,-4 5-1,9-3-15,0 8 16,4-5-16,11 5 15,3 11 1,0-14-16,15-2 16,9 8-1,-9-13 1,15 5-16,11-6 16,10 1-16,-3-9 15,8 27 1,10 6-16,14 7 15,13 11 1,11-5-16,18-11 16,9 8-16,3 2 15,9-2 1,3-2-16,0 7 16,0 8-1,-3 14-15,3-6 16,3-8-16,11 3 15,1-6 1,9-2-16,12 5 16,14-13-1,16-8 1,8-7-16,6-12 16,6-7-16,10-6 15,11-21 1,3 8-16,9 5 15,15-2-15,2-11 16,-145 16 0,0 0-16,0 0 15</inkml:trace>
  <inkml:trace contextRef="#ctx0" brushRef="#br0" timeOffset="20616.9171">3780 7675 0,'0'0'0,"0"0"15,60-3 1,-22 3-16,13 6 16,-3-9-1,-7 3-15,10 0 16,-4 0-16,-2 11 16,0-9-1,-1 3-15,-5 3 16,6 0-1,-1474 6-15,2965-9 16,-1474 0 0,7 0-16,-1-10 15,4 2 1,2-4-16,15-15 16,1 1-1,-4-8-15,3 5 16,6-2-16,10 7 15,-7 1 1,-6 10-16,0 5 16,7 3-1,-1 6-15,-12 4 16,6 17 0,1 2-16,-1 0 15,-6 3-15,4-3 16,2-3-1,9-2-15,0-11 16,0-10 0,7-6-1,8-7-15,-3 2 16,12-6-16,0 6 16,0 3-1,-9 0-15,6 5 16,0 16-1,-9-6-15,6 1 16,9-1-16,-12-4 16,6-9-1,9 0-15,0-4 16,0-4-16,3-5 16,-6-5-1,0 2-15,0 6 16,6 8-1,-9 0-15,18 7 16,0 6 0,14-3-16,28 3 15,20 3 1</inkml:trace>
  <inkml:trace contextRef="#ctx0" brushRef="#br0" timeOffset="180837.4469">7750 11157 0,'63'37'16,"-63"-37"-1,0 0-15,68 42 16,-29-8-16,-3 9 16,0 12-1,-10-5-15,1 1 16,0-1-1,0-13-15,-3-11 16,2-7 0,1-11-16,0-8 15,0-13 1,2-14-16,4-4 16,-3-12-1,6-23-15,2-8 16,7 5-1,3-10-15,-4 5 16,-2 5-16,-9-2 16,-4 18-1,-8 8-15,-6 13 16,-3 16 0,-12 0-16,3 11 15,-6 10-15,6-5 16,0 16-1,0-3-15,-3-2 16,15 2 0</inkml:trace>
  <inkml:trace contextRef="#ctx0" brushRef="#br0" timeOffset="185387.6062">13733 8725 0,'-6'74'16,"6"-74"-16,0 0 16,-15 61-1,9 5-15,-6 6 16,-3 2 0,0-3-16,-5-2 15,2 13 1,-6 3-16,3-9 15,3 1 1,3-16-16,3 0 16,1-8-16,2-3 15,3-8 1,3-5-16,3-8 16,0-5-1,0-5-15,-3-6 16,3-8-16,-3-13 15,3 0 1,3-13-16,0-18 16,12-14-1,20 2-15,-35 51 16,0 0-16,0 0 16</inkml:trace>
  <inkml:trace contextRef="#ctx0" brushRef="#br0" timeOffset="186080.8457">13995 8535 0,'0'0'16,"0"0"-16,53-8 16,1 3-1,8-1 1,4 1-16,-4 5 16,13 5-16,-1 1 15,10 4 1,-1 11-16,-6 6 15,-11 7-15,-10 3 16,1 19 0,-4 7-16,-5 11 15,-15 8 1,-9-2-16,-15 2 16,-15 0-1,-12-3-15,-6-2 16,-12-6-16,-5 1 15,-10-9 1,-3-2-16,4-8 16,-10-5-1,-5 2 1,-10-11-16,-2-1 16,3-4-16,8-10 15,7-6 1,5-7-16,3-6 15,-2 3-15,8-11 16,-8-2 0,2 0-16,15-3 15,-2 3 1,-1-3-16,3-3 16,0 0-16,1 4 15,-4 4 1,9-24-16,30 27 15,0 0 1,0 0-16</inkml:trace>
  <inkml:trace contextRef="#ctx0" brushRef="#br0" timeOffset="188140.6953">16352 9180 0,'0'0'0,"77"-2"16,34-9-1,5-7-15,-9 4 16,-21-4-16,-14 5 16,-28 7-1,-26-10-15,-18 16 16,0 0 0,0 0-16</inkml:trace>
  <inkml:trace contextRef="#ctx0" brushRef="#br0" timeOffset="188313.2348">16063 9773 0,'0'0'0,"48"0"16,29-21-16,33-14 16,24-7-1,3-21 1,-137 63-16,0 0 15,0 0-15</inkml:trace>
  <inkml:trace contextRef="#ctx0" brushRef="#br0" timeOffset="188650.3368">17813 9373 0,'0'0'16,"69"-10"-16,56 7 16,45 1-1,23-6-15,15-8 16,13 0-16,2 0 16,9-8-1,-3-10-15,9 10 16,-29 0-1,-10 0-15,-26 6 16,-22-3 0,-14 2-16,-18 1 15,-26-11 1,-22-3-16,-71 32 16,0 0-16,0 0 15</inkml:trace>
  <inkml:trace contextRef="#ctx0" brushRef="#br0" timeOffset="189728.4494">17560 8143 0,'0'0'16,"0"0"-16,96-39 15,8 15 1,-104 24 0,211-21-16,-65 26 15,-18 16 1,-27 5-16,-29 6 15,-34 13-15,-26 5 16,-27 14 0,-26 15-16,-7 14 15,12-14 1,21-7-16,21-30 16,33-31-16,47-43 15,36-37 1,3-13-16,9 3 15,-12-11 1,-23 2-16,-25 20 16,-23 23-1,-22 24 1,-11 23-16,-27 19 16,-15 19-16,-11 13 15,-4 2 1,0 4-16,13-4 15,17-23-15,18-21 16,14-19 0,28-21-16,23-22 15,19-15 1,-4-8-16,-6-5 16,-17 10-16,-13 13 15,-14 17 1,-24 10-16,-15 29 15,-18 10 1,-18 27-16,-5 13 16,-1 9-1,18-1 1,12-16-16,24-5 16,24-18-16,41-17 15,30-15 1,15-29-16,18-16 15,27-19-15,3 0 16,-7-10 0,-2 7-16,-42 22 15,-38 13 1,-28 19-16,-32 23 16,-24 35-16,-18 2 15,0 22 1,-3 2-16,1 6 15,8 4 1,15-4-16,12-14 16,11-21-1,22-18 1,18-30-16,14-20 16,0-17-16,-8-13 15,-16-29 1,-8 1-16,-24-9 15,-18 18-15,-12 17 16,-21 18 0,-41 21-16,-33 30 15</inkml:trace>
  <inkml:trace contextRef="#ctx0" brushRef="#br0" timeOffset="190827.0331">17456 10717 0,'0'0'0,"51"-15"0,35-12 15,33 3 1,0 6-1,-15 4-15,-17 9 16,-10 8-16,-11 23 16,-28 6-1,-20 5 1,-30 11-16,-20 20 16,-19 28-16,-18-4 15,-2 6 1,-3-3-16,20-15 15,24-6-15,24-32 16,30-31 0,48-35-1,53-47-15,20-56 16,40-24-16,-15 3 16,-33 18-16,-24 8 15,-36 27 1,-26 42-16,-34 43 15,-28 41 1,-16 22-16,-12 16 16,0 5-1,4 29 1,5-13-16,18-10 16,9-22-16,9-13 15,12-24 1,21-26-16,14-22 15,21-18-15,10-32 16,8-15 0,6-1-16,-26 11 15,-28 29 1,-23 11-16,-24 24 16,-27 12-16,-8 25 15,-4 18 1,3 2-16,7-7 15,17 0 1,21 0-16,35-19 16,37-13-1,14-16 1,6-8-16,1-21 16,17 3-16,-3 5 15,-21 5 1,-24 11-16,-23 13 15,-21 11 1,-15 5-16,-9 5 16,0-3-16,3-7 15,12-8 1,14-19-16,40-18 16,14-24-16,18-19 15,4-37 1,2 6-1,-107 116-15,0 0 16,0 0-16</inkml:trace>
  <inkml:trace contextRef="#ctx0" brushRef="#br0" timeOffset="192776.9083">20495 9858 0,'0'0'16,"0"0"0,9 55-16,24 1 15,17-1 1,7-10-16,11-10 15,16-9-15,5-26 16,18-21 0,-18-6-16,-5-4 15,-16-1-15,-23 0 16,-15 6 0,-16 10-16,-14 13 15,-20 22 1,-22 10-16,-18 45 15,-26 3 1,-9-1-16,3-2 16,20-2-1,22-22-15,17-10 16,21-14 0,27-12-16,38-20 15,28-23 1,5-8-16,3-24 15,-14-45-15,-16 11 16,-17 0 0,-24 10-16,-24 14 15,-9 10 1,-12 29-16,-3 14 16,1 18-16,-1 24 15,9 28 1,-3 23-16,9 38 15,3 33 1,1 18-16,-1 10 16,3-4-1,0 15-15,6-26 16,6-19 0,0-24-16,0-44 15,0-51 1,9-40-16,-3-41 15,0-49 1,-1-13-16,-2 6 16,-3 15-16,-6 30 15,-14 21 1,-13 23-16,-24 27 16,-8 27-16,2 28 15,-5 6 1,-22 16-16,-2-14 15,21-15 1,29-16-16,54-11 16,29-18-1,34-19-15,44-13 16,18-11 0,9-8-16,11 3 15,-11 0 1,-18 3-16,-30 23 15,-41 35-15,-39 13 16,-63 35 0,-21 5-16,-44 44 15,-42-4-15,22-11 16,25 66 0,25-3-16,35-50 15,27-29 1,27-53-16,42-63 15,26-37 1,27-43 0,24-48-16,-12-4 15,15-17-15,-18-13 16,12-13 0,21-5-16,27-5 15,-21-14 1,-45 48-16,-33 52 15,-23 43-15,-28 43 16,-23 39 0,-38 58-16,-13 27 15,-3 42 1,-5 29-16,-4-2 16,-14 18-16,14 5 15,1-10 1,11-22-16,27-2 15,10-29 1,11-8-16,3-43 16,26-15-1,13-29-15,23-25 16,1-17 0,11-80-16,27-6 15,16 6 1,-28-13-16,-33 7 15,1 25-15,-30 26 16,-13 28 0,-14 28-16,-3 31 15,-23 35 1,-4 12-16,-6 17 16,0 16-16,-11 4 15,23 1 1,0-16-16,21-10 15,9-22 1,6-19 0,15-39-16,17-23 15,46-36 1,17-23-16,12-31 16,-18-14-16,-3-3 15,-15 6 1,-11 13-16,-13 23 15,-11 14-15,-18 16 16,-13 16 0,-5 15-16,-9 14 15,-6 13 1,0 5-16,-6 19 16,0-3-1,-9 3-15,-5 8 16,-7 5-16,3-3 15,-3 9 1,6-6-16,10 0 16,8 10-1,11 1 1,16-6-16,12 1 16,3-1-16,23-24 15,25 14 1,-7-8-16,-3 0 15,-14-14 1,-16 17-16,-17 5 16,-18 5-16,-9-8 15,-24 24 1,-3 18-16,-47 0 16,-51 1-16,-30 34 15</inkml:trace>
  <inkml:trace contextRef="#ctx0" brushRef="#br0" timeOffset="193936.1832">12649 10553 0,'0'0'0,"60"0"16,53-10 0,18-1-16,18 3 15,12 3 1,-13 2-16,1 1 16,6-1-16,-6-2 15,6 2 1,-1-10-16,-17 0 15,0-1 1,-6 4-16,-12-1 16,-9 1-1,-8 10-15,-22-11 16,-6 6 0,-11-8-16,-36 13 15,-36-22 1,9 22-16,0 0 15,0 0-15</inkml:trace>
  <inkml:trace contextRef="#ctx0" brushRef="#br0" timeOffset="194300.2113">13536 10844 0,'0'0'0,"84"-10"15,35-6-15,18 8 16,18 0-1,-4-10-15,-2 4 16,3 9 0,-6-3-16,-9-10 15,8-4 1,1 1-16,0-11 16,-1473 1-16,2806 31 15,-1479 0 1,0 0-16</inkml:trace>
  <inkml:trace contextRef="#ctx0" brushRef="#br0" timeOffset="197770.3137">12822 12350 0,'9'42'16,"-9"-42"-1,45-5-15,11 18 16,16 6 15,-1-6-31,4-5 0,11 0 16,9 2 0,0-2-16,4-5 15,17-1 1,9-2-16,-6-5 15,12 2-15,9-2 32,-1-3-32,4 3 0,6-3 31,-15 0-31,-6-2 0,0 4 16,-12-2-16,-15 3 31,-3 0-31,-20 7 0,2-4 47,-14-1-47,-19-2 0,-8-3 0,-12-3 0,-12-7 15,-12-30 1,-3 48 0,0 0-16,0 0 0</inkml:trace>
  <inkml:trace contextRef="#ctx0" brushRef="#br0" timeOffset="198093.0649">15435 12188 0,'0'0'0,"0"0"16,42-21 0,-3 8-16,17 8 15,13-1 16,14 4-31,3 10 0,4 2 0,-4 1 16,0-1 15,4 12-31,-13 4 0,-12-5 16,-14 3-16,-21-3 16,-15 8-1,-18 6 1,-36 7-16,-50 21 15,-42 1-15,131-64 32,0 0-32,0 0 0</inkml:trace>
  <inkml:trace contextRef="#ctx0" brushRef="#br0" timeOffset="198559.8141">13248 13548 0,'0'0'0,"47"8"31,37 0-31,29 0 0,18 5 16,9-5-16,11-3 15,19-7 17,3-3-32,11-3 0,-8 0 0,-1-11 15,7-2 16,-6-3-31,-4 3 0,-11 0 0,-24 0 16,-21-3 15,-18 3-31,-20 0 0,-28 5 16,-26 0-16,-30 0 31,-45 3-15,51 13-16,0 0 0,0 0 31</inkml:trace>
  <inkml:trace contextRef="#ctx0" brushRef="#br0" timeOffset="198958.7473">13414 13204 0,'0'0'0,"-50"11"16,-19 13 31,-14 18-47,0 16 0,-13 11 0,-8 0 0,104-69 0,-101 66 15,12-5-15,14-14 32,16-7-32,23-11 0,18 0 15,18-5-15,15-5 47,21 7-47,26-2 16,25 10-16,26-2 0,27 2 0,26-7 47,-166-27-47,0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20-04-02T03:17:54.8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4170 6545 0,'0'0'16,"0"0"0,48 29-16,-16-10 15,1 2-15,3-2 16,5-4-1,10-1-15,9-9 16,-60-5 0,110 18-1,-39-15 1,9-6-16,22 1 16,2 2-16,-3 2 15,9-2 1,3-2-16,-6 2 15,-8 0 1,-1 10-16,-9-4 16,12-4-16,1-2 15,-19 3 1,-6-14-16,10 11 16,2 6-1,-9-14-15,-5 8 16,5-8-16,12-5 15,-5-17 1,-7-1-16,-3-17 16,-2-13-1,-4 8-15,-5-2 16,-10-3 0,-17-3-16,-18-5 15,-15-3 1,-6-11-16,-9 4 15,-12-4 1,-15-4-16,-11-1 16,-19-10-16,-2 5 15,-4-3 1,-11-2-16,0 0 16,-7-14-1,-11 22-15,0 10 16,-6 8-16,-12 14 15,-12 13 1,-9 10-16,-21 3 16,-9 10-1,-20 17 1,-4 12-16,10 9 16,-4 10-16,31 10 15,20 4 1,9 12-16,21 1 15,23 10 1,22 11-16,20 23 16,15 3-1,15 11-15,9 19 16,6 15-16,9 5 16,9 16-1,6-5-15,9-13 16,2 8-1,7-13-15,23-33 16,52-17-16,-120-96 16,0 0-1,0 0-15</inkml:trace>
  <inkml:trace contextRef="#ctx0" brushRef="#br0" timeOffset="136646.0335">9075 9355 0,'0'0'0,"0"0"16,0 0-16,24 66 16,-15-40-1,0-4-15,5 1 16,-2 1-1,-3-5-15,0 5 16,-3-11-16,0 5 16,3 1-1,0-9-15,6-2 16,-6-2 0,6-4-16,-3-7 15,2 0-15,4-3 16,6-19-1,-6 1-15,9-3 16,0-3 0,2-13-16,1-13 15,-6-6 1,0-4-16,0 7 16,-4 8-1,-2 3-15,0 7 16,3 11-1,0 6-15,0 5 16,5 0 0,13-3-16,-9-3 15,-30 27-15,0 0 16,0 0 0</inkml:trace>
  <inkml:trace contextRef="#ctx0" brushRef="#br0" timeOffset="153799.3334">9045 14003 0,'0'0'16,"0"0"-16,0 0 15,42 8 1,-27 5-16,0 3 15,-3 0 1,2-3-16,-2 6 16,6 2-16,-3-2 15,6 2 1,-6-3-16,6-2 16,-4 3-1,1 2-15,3-3 16,0-4-1,-3-6 1,0-1-16,0-4 16,-4-6-16,1 3 15,0 3 1,-9-8-16,-3-3 16,3-5-16,-3-6 15,3-2 1,3 0-16,0-8 15,3-3 1,0 0-16,0-2 16,-1-1-1,7 4-15,6-4 16,12-7-16,14-6 16,25-18-1,20 0 1</inkml:trace>
  <inkml:trace contextRef="#ctx0" brushRef="#br0" timeOffset="164413.3953">9953 14109 0,'0'0'16,"0"0"0,0 0-1,0 0-15,0 0 16,57-16-1,-37 16-15,7-8 0,9 6 16,3-9 15,2-5-31,-2-5 0,0-3 32,-4-10-32,-2-1 0,-3 1 31,-6-3-31,-7-5 0,-2-6 15,3 0 1,-6-2-16,-3 2 31,0 1-31,-6 7 0,0-5 0,0 3 47,-3-3-47,-3-3 0,-9 1 0,3 4 16,-6 1-1,3 5-15,-9 3 16,1-1-16,-1 3 16,3 6-1,-3 0-15,3 4 16,-3 4 0,1 2-16,-4 5 15,0-2-15,-3 3 16,-3-1-1,1 11-15,2 0 16,0 3 0,6 2-16,3 6 15,1-1-15,-1 6 16,-3 5 0,0 3-16,0 8 15,3-1-15,-3 4 16,1 7-1,-4 6 1,6-1-16,0 6 16,6 11-16,0-1 15,12-2 1,-3-3-16,9-5 16,0-2-1,-3 4-15,6 1 16,-3 4-1,6-1 1,-6 2-16,3-11 0,3-5 16,3 2-1,20 1-15,-35-48 16,0 0 0,0 0-16</inkml:trace>
  <inkml:trace contextRef="#ctx0" brushRef="#br0" timeOffset="172990.861">10876 13162 0,'3'32'16,"-3"-32"0,0 0-16,0 0 15,-42 37 1,36-19-16,12 3 16,6-2-16,6-1 15,11 1 1,13-6-16,6-2 15,2-6 1,4 0-16,14 3 16,10-2-1,5-12-15,6-2 16,-8-2-16,-1 2 16,6 0-1,1 0-15,-4 0 16,-12-3-1,-8 6 1,-6 2-16,-4 1 16,1 2-16,-10 2 15,-2 1 1,-9-3-16,-12 5 16,-4-5-16,-11 3 15,-6-6 1,-12-5-16,-11-13 15,-22-8 1,45 29-16,0 0 16,0 0-1</inkml:trace>
  <inkml:trace contextRef="#ctx0" brushRef="#br0" timeOffset="174176.2526">11810 12995 0,'0'0'16,"0"0"-16,0 0 16,0 0-16,-33 58 15,19-7 1,8 7-16,-3 8 16,0 11-1,3 0-15,-6-6 16,6-5-16,3-18 15,-6-9 1,-12-12-16,-6-6 16,-8-5-1,-13 10 1,-11-2-16,-1 5 16,15 0-16,7-2 15,2 2 1,9-8-16,12-5 15,9-8-15,9-5 16,18-9 0,6-2-16,9-10 15,5-11 1,1 2-16,0-7 16,5 10-1,1 3-15,-3 0 16,-4 7-16,1 4 15,-9 5 1,-4 5-16,-11 2 16,-3-2-1,-6 8 1,-6-3-16,-12 1 16,-18 4-16,-8 12 15,-4 1 1,-6-2-16,-5 9 15,-10 4 1,15 27-16,4 0 16,2-3-16,9 5 15,10-4 1,5 4-16,6 3 16,0-2-1,12-11-15,0-6 16,0-7-16,0-8 15,3-6 1,6-18-16,-4-8 16,-8-34-1,-11-27 1,11 61-16,0 0 16,0 0-1,32-74-15,16 0 16,-3 10-16,-1 6 15,4 10 1,-1 17-16,1 4 16,0 9-16,-4 15 15,1 8 1,-12 6-16,-6 7 16,-4 9-1,-5 7-15,-12-10 16,-3 5-1,-3-2-15,-12-4 16,-12 1-16,-5 0 16,-22-8-1,-8 2-15,-4 6 16,3-3 0,16-2-16,11-6 15,18-5 1,12 0-16,27-5 15,15-6 1,20-2-16,13-6 16,11-7-16,24-17 15,21-18 1,6-13-16,-134 66 16,0 0-16,0 0 15</inkml:trace>
  <inkml:trace contextRef="#ctx0" brushRef="#br0" timeOffset="176276.4199">12715 13551 0,'0'0'0,"0"0"16,0 0-16,3 98 16,-3-14-1,-3 14 1,3-2-16,9-7 16,3-9-16,3-3 15,6-14 1,11-18-1,10-16-15,9-13 0,5-21 16,7-14 0,2-26-1,1-24-15,-10-21 16,-29-7-16,-6 7 16,-84 16-16,4 21 15,8 26 1,-8 35-16,-1 11 15,3 10 1,7-5-16,20 2 16,18-5-1,30-10-15,18-3 16,26-16 0,10-16-1,14-16-15,6-18 16,7-5-16,-16 2 15,-12 3 1,-20 15-16,-9 14 16,-19 21-1,-8 21-15,-6 19 16,-18 29-16,-3 21 16,-6 11-1,1-3-15,2-8 16,6-16-16,9-8 15,9-21 1,15-13-16,11-27 16,22-18-1,5-16-15,-2-13 16,-16-14 0,-11-5-16,-39 11 15,-21 5 1,-8 19-16,-16 23 15,4 22 1,2 7-16,12 4 16,12-9-1,18-8-15,21-10 16,30-6-16,20-18 16,7-13-1,5-11-15,0-16 16,-5-2-16,-13 10 15,-14 5 1,-18 9-16,-12 10 16,-7 26-1,-13 6-15,4 13 16,-2 18 0,-2 14-16,2 13 15,0 8 1,-3 10-16,6-5 15,5-10 1,16-11-16,12-19 16,3-18-16,17-16 15,13-24 1,17-10 0,-3-11-16,-5-5 15,-10-3-15,-17-5 16,-13 5-1,-23 13-15,-9 14 16,-18 15-16,-5 6 16,-13 16-1,6 26-15,-9 24 16,6 18 0,4 14-16,-1 10 15,12 19 1,6 8-1,0 2-15,0-15 16,-6 2-16,0-13 16,-3-16-16,-5-11 15,-13 0 1,-9-10-16,-3-21 16,4-27-16,2-31 15,12-4 1,12-15-1,12-5-15,12-13 16,18-9 0,18-18-16,11-8 15,25-8 1,-1-8-16,6-13 16,4 0-16,-1-2 15,-9 4 1,-14 17-16,-19 10 15,-38 21 1,0 21-16,-18 14 16,6 26-16,-3 5 15,9 3 1,3 21-16,12-5 16,3 6-1,9-9-15,9-13 16,14-6-1,10-12-15,-4-11 16,1-11-16,-13-5 16,-17 3-1,-12 0-15,-9 2 16,-15 16 0,-12 13-16,-9 14 15,-9 16 1,-14 18-16,-1 18 15,-5 22 1,2 18-16,4 19 16,11 2-16,6-15 15,18-14 1,12-21-16,21-18 16,15-22-1,23-23-15,13-16 16,5-16-16,-5-3 15,-7-8 1,-8 1-16,-27-6 16,-36-3-1,9 48-15,0 0 16,0 0 0</inkml:trace>
  <inkml:trace contextRef="#ctx0" brushRef="#br0" timeOffset="176533.7306">14882 14350 0,'0'0'0,"0"0"15,89-37 1,-12-11-16,7-13 16,11-7-1,-3 1-15,-2 4 16,-19-1-1,-12 14-15,-11 2 16,-18 11-16,-24 8 16,-57 6-1,-8 17 1,59 6-16,0 0 16,0 0-16</inkml:trace>
  <inkml:trace contextRef="#ctx0" brushRef="#br0" timeOffset="176831.978">15364 14297 0,'0'0'0,"0"0"16,42 63-16,-19-2 15,-5-8 1,0 5-16,-12-7 16,-3-9-1,-21 3-15,-12-8 16,-20-5-16,-1-14 15,-5-15 1,5-14-16,3-20 16,13-4-1,14-7-15,12-8 16,15-6 0,24-2-16,32-6 15,7-23 1,-69 87-16,0 0 15,0 0-15</inkml:trace>
  <inkml:trace contextRef="#ctx0" brushRef="#br0" timeOffset="179863.3689">16721 13389 0,'-39'48'0,"39"-48"16,0 0 0,-41 79-16,2-12 15,3 7-15,1 8 16,2-8 0,12 5-1,12-7-15,9-14 16,18-21-16,3-37 15,-9-48 1,-12 48 0,0 0-16,0 0 0</inkml:trace>
  <inkml:trace contextRef="#ctx0" brushRef="#br0" timeOffset="181099.8437">17179 13437 0,'0'0'16,"0"0"-16,0 0 16,-44 87-1,23-23-15,3 13 0,9-1 16,6 1 0,12-19-1,9-10 16,12-19-31,14-29 0,16-21 0,11-37 16,1-14 0,-1-15-16,-14 0 31,-19 7-31,-11 11 0,-24 6 0,-12 13 31,-20 18-31,-13 21 16,-12 17-16,4 9 15,8 7 1,12-4-16,15 6 16,21 0-1,30-6 1,15-7-16,26-19 0,21-13 31,18-8-31,-9-6 0,-14 4 31,-16 1-31,-23 12 0,-22 2 16,-11 11 15,-15 2-31,-12 22 0,-12 7 0,-17 19 16,-7 19 15,-3-1-31,13 3 0,8 6 16,9-12-16,24-7 31,15-16-31,20-21 0,25-13 16,8-22-16,1-10 31,-10-18-31,-11-4 0,-13 4 16,-17 7-16,-21-5 15,-15 3 1,-18 5-16,-11 0 15,-4 0 1,-3 13 0,7 0-1,5 13-15,15 9 0,21 2 16,30 0-16,11 5 16,19-5-1,11 8-15,10-5 16,8-9-1,-3-7-15,-3 5 16,-20-10 15,-21 7-31,-13 6 0,-14 2 16,-21 9-16,-9 9 16,-15 25-1,1 5-15,-4 8 16,9 3-1,6-14-15,21-8 16,12-2 0,15-16-16,8-11 15,16-5-15,0-16 16,5-2 15,-8-17-31,-13 4 0,-17-9 16,-9-2-16,-21 2 15,-18 6-15,-12 2 16,-5 3 0,-7 8-16,1 10 15,8-5 1,6 8-16,15 5 16,15 14-1,21 5-15,21 5 31,23 0-31,-62-21 0,0 0 16,0 0-16</inkml:trace>
  <inkml:trace contextRef="#ctx0" brushRef="#br0" timeOffset="181626.5791">20061 13024 0,'0'0'0,"0"0"16,77-50 31,-47 26-47,-4 3 0,-14 11 0,-9 2 0,-15 5 16,-17 8-16,-19 3 15,-6 5 1,-11 3-16,5 8 15,1 0 1,-7 8-16,7 7 47,-4 1-47,7 10 0,2 14 0,19 12 0,5 22 16,12-8-1,12-2-15,6-6 16,9-16-1,6-11-15,15-4 16,5-14 0,19-16-16,14-19 15,7-17 1,2-17-16,1-13 16,-10-21-1,-9-11-15,-17 3 31,-27-13-31,-27 18 0,-18 5 16,-41 6-16,71 58 16,0 0-1,0 0-15</inkml:trace>
  <inkml:trace contextRef="#ctx0" brushRef="#br0" timeOffset="181783.1619">19742 13281 0,'0'0'15,"0"0"-15,39 3 16,-7-11 0,1-8-16,-33 16 47,0 0-32,0 0-15</inkml:trace>
  <inkml:trace contextRef="#ctx0" brushRef="#br0" timeOffset="182465.0268">19930 12934 0,'0'0'0,"0"0"0,-15 51 0,-3 15 0,0 13 15,-3 16 1,-6 27-1,-17 5-15,-1-3 16,-3 3-16,7 0 16,-1-15-1,9-7 17,15-15-32,1-24 0,11-26 0,6-32 15,18-37 1,17-64-16,-35 93 15,0 0-15,0 0 16</inkml:trace>
  <inkml:trace contextRef="#ctx0" brushRef="#br0" timeOffset="182738.3424">19965 13051 0,'0'0'15,"0"0"-15,18 63 16,-3-7-16,6 26 16,3 0-1,-4 8-15,-2-16 16,3-8 15,-3-10-31,0-17 0,-3-10 0,6-23 16,5-33-1,-11-49-15,-15 76 16,0 0 0,0 0-16</inkml:trace>
  <inkml:trace contextRef="#ctx0" brushRef="#br0" timeOffset="182995.6556">20572 13106 0,'0'0'16,"0"0"-1,-38 48-15,-7 5 16,3 24 0,-8 13-16,-1-6 15,1-7-15,5-14 16,12-20 15,15-6-31,15-24 0,18-45 0,27-26 16,-42 58-1,0 0-15,0 0 16</inkml:trace>
  <inkml:trace contextRef="#ctx0" brushRef="#br0" timeOffset="183186.6628">20769 13135 0,'0'0'0,"0"0"16,-9 69-1,9-3-15,-3 27 16,0-6 0,6 3-16,12 3 15,3 5-15,3 10 16,14 22 0,7 50-16,-42-180 15,0 0 1,0 0-16</inkml:trace>
  <inkml:trace contextRef="#ctx0" brushRef="#br0" timeOffset="191006.3783">11867 10596 0,'6'21'15,"-6"-21"-15,0 0 16,3 63-1,-6-20-15,0-6 16,-9-3 0,9 0-16,-3-2 15,3-5 1,-3-6-16,0-3 16,0-4-16,0-6 15,6-1 1,0-1-16,3-1 15,3-5 1,-3-5-16,3 5 16,0-6-1,6 4-15,-6-3 16,0 2-16,-3-2 16,3 2-1,-3-2 1,-6-1-16,3 4 15,0 2 1,-3 0-16,3 0 16,0-3-16,-3 3 15,3 0 1,0 0-16,0 0 16,0 0-16,0 0 15,0 0 1,0 0-16,0 0 15,0 0 1,0 0-16,0 0 16,0 0-1,0 0-15,0 0 16,0 0-16,0 0 16,0 0-1,0 0-15,0 0 16,0 0-1,47-21 1,-38 10-16,3-5 16,6-7-1,6-9-15,0 0 16,2-5-16,4-8 16,6-5-1,0-6-15,-1-5 16,-8 1-16,0-7 15,-6 1 1,3-5-16,-24 71 16,0 0-1,0 0-15</inkml:trace>
  <inkml:trace contextRef="#ctx0" brushRef="#br0" timeOffset="192974.2165">9765 16300 0,'0'0'0,"0"0"16,60-14 0,-21 4-16,5 2 15,4 8 1,11-8-16,4 3 15,2-3 1,-8 8-16,-6-6 16,-7 6-1,-8 0-15,-9 0 16,-3-2-16,-13-4 16,-5 4-1,-6-3-15,-6-9 16,-17 1-1,23 13-15,0 0 16,0 0-16</inkml:trace>
  <inkml:trace contextRef="#ctx0" brushRef="#br0" timeOffset="193244.0146">9569 16569 0,'0'0'0,"0"0"16,36-7-1,14-4-15,16-2 16,-1 5-16,1 0 16,-1-3-1,10 6-15,5-3 16,6-3-1,4 4-15,-1-1 16,-89 8-16,0 0 16,0 0-1</inkml:trace>
  <inkml:trace contextRef="#ctx0" brushRef="#br0" timeOffset="193884.4883">11536 15755 0,'0'0'15,"0"0"-15,-18 58 16,13 0-1,-4 11-15,6 2 16,-3-5 0,0 3-16,9-5 15,3-6-15,-3-16 16,6-13 0,8-10-16,7-14 15,18-23 1,14-14-1,19-18-15,2 5 16,-2-6 0,-1-7-16,6-5 15,-2-3-15,-13-1 16,-17-7-16,-21-2 16,-24-6-1,-21 13-15,-18-19 16,-3 28-1,1 25-15,-10 41 16,3 31 0,1 21-16,-4 21 15,7 19 1,5 10-16,3 14 16,12 10-16,6 17 15,3-9 1,9-5-16,3-19 15,3-21 1,15-44-16,9-46 16,-27-5-1,0 0-15,0 0 16</inkml:trace>
  <inkml:trace contextRef="#ctx0" brushRef="#br0" timeOffset="194326.3037">12688 15493 0,'0'0'16,"0"0"-16,0 0 15,66 10 1,-28 4-16,4 12 16,3 8-1,-4 3-15,-14 11 16,-18 2-1,-21 16-15,-24 14 16,-23 12-16,-24 9 16,-1-3-1,-2-8-15,0-14 16,17-12 0,19-24-16,23-14 15,27-18-15,30-11 16,20-12-1,13-9-15,11-11 16,0-2 0,7-13-16,-1-3 15,-5-2-15,-10 4 16,-11-10 0,-19-7-1,-35-30-15,0 98 16,0 0-16,0 0 15</inkml:trace>
  <inkml:trace contextRef="#ctx0" brushRef="#br0" timeOffset="194714.4895">12712 15466 0,'0'0'0,"-24"51"15,-15 28-15,-2 48 16,-1 18-1,-2 14-15,5 5 16,6-10 0,6-19-16,3-16 15,16-43 1,22-47 0,19-42-16,-6-61 0,0-5 15,17-6 1,40 6-16,-13 20 15,-5 25 1,-7 13-16,-1493 24 16,2952 20-1,-1471 22-15,1 16 16,-7 3-16,4-3 16,-3-14-1,2-23-15,-5-21 16,-39-3-1,0 0-15,0 0 16</inkml:trace>
  <inkml:trace contextRef="#ctx0" brushRef="#br0" timeOffset="195280.9744">13882 15458 0,'0'0'0,"0"0"0,0 0 16,80 8-1,-14-16-15,-1 0 16,3-2 0,-5-1-16,-9-5 15,-13 8 1,-23 8-16,-15 8 16,-42 35-1,-17 18-15,-7 15 16,-20 4-1,23-1-15,10-16 16,20-15-16,18-11 16,18-18-1,15-25-15,15-12 16,8-11 0,7 0-16,0 0 15,-4 10-15,-5 8 16,-12 9-1,-7 7-15,-14 6 16,-12 5 0,-12-6-16,-38-23 15,53 13-15,0 0 16,0 0 0</inkml:trace>
  <inkml:trace contextRef="#ctx0" brushRef="#br0" timeOffset="195528.3133">14081 15331 0,'0'0'0,"0"0"16,-18 64-16,3 18 16,6 21-1,1 19-15,-1-1 16,0-4 0,6-3-16,-3-6 15,6-13-15,9-10 16,0-19-1,0-24-15,2-26 16,-11-47-16,-3-51 16,0-61-1,3 143-15,0 0 16,0 0 0</inkml:trace>
  <inkml:trace contextRef="#ctx0" brushRef="#br0" timeOffset="195779.2495">13525 15842 0,'0'0'16,"-18"55"-16,0 35 16,15 37-1,6 0-15,9 8 16,12-10-16,20-9 16,19-10-1,17-24-15,9-21 16,18-35-1,13-34-15,8-26 16,2-24 0,7-35-16,-9-18 15,-128 111 1,0 0-16,0 0 16</inkml:trace>
  <inkml:trace contextRef="#ctx0" brushRef="#br0" timeOffset="196899.5054">16659 16019 0,'-60'50'15,"60"-50"1,0 0-16,-54 69 16,28-5-1,2 10-15,6 13 16,9 0-1,6 6-15,15-3 16,15-24 0,14-29-16,25-29 15,-66-8-15,0 0 16,0 0 0</inkml:trace>
  <inkml:trace contextRef="#ctx0" brushRef="#br0" timeOffset="197647.8174">17391 16130 0,'0'0'0,"0"0"15,-57 77 1,27-6-16,10 9 16,17 2-1,12-3 1,8-21-16,13-15 15,15-22-15,8-32 16,10-23 0,2-30-16,-2-23 15,2-13-15,-11-1 16,-15 6 0,-22 21-16,-17 2 15,-11 27 1,-19 14-16,-12 20 15,-8 24 1,8 22-16,15 18 16,21-1-16,33-7 15,38-13 1,34-16-16,17-13 16,27-11-1,-15-16-15,-6 5 16,-21 1-1,-21-6-15,-14 14 16,-25 7-16,-17 6 16,-12 23-1,-27 14-15,-6 23 16,-3 3 0,-5 14-16,11-6 15,9-8 1,12-8-16,27-24 15,11-20 1,7-28-16,6-17 16,8-22-16,-5-19 15,-10-15 1,-11 2 0,-21 14-16,-12 7 15,-15 12-15,-12 20 16,-24 13-1,-14 22-15,-4 23 16,7 17 0,14-6-16,16 0 15,29-37-15,0 0 16,0 0 0</inkml:trace>
  <inkml:trace contextRef="#ctx0" brushRef="#br0" timeOffset="198115.4461">19620 15895 0,'0'0'16,"0"0"-1,0 0-15,0 0 16,-18 82-16,-9-27 16,-2 25-1,-1 15 1,-9 0-16,6 1 15,4-17-15,8-13 16,9-18 0,6-27-16,9-19 15,12-28-15,6-37 16,17-20 0,-11-14-16,33 4 15,-10-18 1,7 34-16,-4 27 15,-11 26 1,0 14-16,-10 23 16,1 21-16,-9 3 15,0 11 1,3 13 0,5-1-16,4 1 15,12-21-15,5-19 16,1-42-1,-15-19-15,-39 40 16,0 0 0,0 0-16</inkml:trace>
  <inkml:trace contextRef="#ctx0" brushRef="#br0" timeOffset="198426.6139">20439 15916 0,'0'0'16,"0"0"-16,0 0 15,-42 87 1,21-42-16,-12-2 15,9 10-15,1 7 16,-4-7 0,0-18-1,12-19-15,3-19 16,15-39-16,39-32 16,14-14-1,-2-10 1,3 27-16,-10 15 15,-11 22-15,-6 21 16,-9 18 0,5 27-16,-5 21 15,9 10 1,15 35-16,11 37 16,-56-135-16,0 0 15,0 0-15</inkml:trace>
  <inkml:trace contextRef="#ctx0" brushRef="#br0" timeOffset="205191.4711">16650 16919 0,'0'0'0,"-87"-19"15,-38 1 1,-23-11-16,11-8 16,29-22-1,108 59-15,0 0 16,0 0-16</inkml:trace>
  <inkml:trace contextRef="#ctx0" brushRef="#br0" timeOffset="205784.5154">15810 16784 0,'0'0'15,"0"0"1,78 45 0,-19-21-16,16 2 0,20 0 15,0-2 1,-3 5-16,1 3 16,2-8-1,3-13-15,3-9 16,-8 3-1,-1-7-15,9-6 16,-3-8-16,-5 3 16,8 5-1,6 0-15,6 0 16,-12-3 0,3 6-16,6 2 15,4-10 1,-1 0-16,6-3 15,-3-2 1,-9 7-16,-6-2 16,12 5-1,-3-3-15,-14 9 16,-4-4-16,0 1 16,0 2-1,-8 1-15,-7-1 16,1-2-1,2-6-15,0 1 16,1-1-16,-4-2 16,15 0-1,9-3-15,-101 16 16,0 0 0,0 0-16</inkml:trace>
  <inkml:trace contextRef="#ctx0" brushRef="#br0" timeOffset="212710.4409">9483 14225 0,'18'-2'16,"-18"2"-1,0 0-15,47 24 16,-5-19 0,5 0-16,-2-5 15,-3 3-15,2-6 16,-2 9-1,-3-6-15,-6-3 16,-4-5 0,-5 5-16,0 1 15,6-4 1,-1 1-16,4-3 16,0 3-1,3-3-15,-4 0 16,4 3-1,-3-1-15,-6 4 16,-7-4-16,-5 1 16,0 8-1,0-6-15,-3-2 16,6 0 0,3-1-16,0 4 15,-4-4-15,4 4 16,3-4-1,0-12 1,3 7-16,-7-5 16,7-2-16,-3-1 15,0 1 1,0-6-16,-1 3 16,-2 0-1,-6-8-15,-3 7 16,3 4-1,-3-3-15,-3-3 16,-3 8-16,3-2 16,-6-12-1,3 1-15,0-8 16,0 0 0,2-2-1,-2 2-15,3-3 16,3 0-16,0-2 15,-3 5-15,0 2 16,-3-7 0,-3-6-16,-3-4 15,-6 7 1,-3 0-16,0-3 16,-6 6-1,-3 2 1,-2-2-16,-4-3 15,0-16-15,6 11 16,-6 5-16,0 5 16,-8 3-1,-1 5-15,-6 11 16,4 2 0,-10-4-16,-6 12 15,1-2-15,2 5 16,6 0-1,1 0-15,5 0 16,0 8 0,1-5-16,8 10 15,0 6 1,3-6-16,0 13 16,1 4-1,-4-1-15,9 3 16,-6 2-1,6 1-15,-3 2 16,7 5 0,-4 8-16,0 19 15,0 3-15,-6 2 16,0 3 0,-2-1-1,5 4-15,0-1 16,6-2-16,9 0 15,0-11-15,9-5 16,6-8 0,9 0-16,3-5 15,9-3 1,-7 0-16,10 5 16,-6 6-1,0-14-15,-1 6 16,-2-6-1,0-5-15,-3-2 16,6-4 0,2-1-16,-2-14 15,9 2-15,-3-5 16,8 3 0,7-13-16,0-19 15,29-5-15,-77 29 16,0 0-1,0 0-15</inkml:trace>
  <inkml:trace contextRef="#ctx0" brushRef="#br0" timeOffset="216941.1546">9733 14117 0,'0'0'15,"0"0"-15,71-8 16,-17-3-16,2 4 15,-8-4 1,5 0-16,7 3 16,-6-7-1,-1-1-15,-5 8 16,-10 0 0,-5 3-1,-9-3-15,3 8 0,-6-3 16,-7-5-1,1 3 1,-3-1-16,-3 4 16,-3-4-16,-3-1 15,-6 1 1,0 1-16,-6-3 16,-9 3-1,18 5-15,0 0 16,0 0-16</inkml:trace>
  <inkml:trace contextRef="#ctx0" brushRef="#br0" timeOffset="217324.1303">9792 14141 0,'0'0'15,"0"0"1,42 10-16,-3-4 16,14-1-1,7-2-15,2-3 16,-2 0-16,2-6 15,-5 4 1,-4-1-16,-5-2 16,6 2-1,-1-2-15,7 0 16,11 2 0,-2 3-16,-1-3 15,-68 3 1,0 0-16,0 0 15</inkml:trace>
  <inkml:trace contextRef="#ctx0" brushRef="#br0" timeOffset="220525.2453">9905 16517 0,'0'0'0,"0"0"16,0 0-1,0 0-15,36-35 16,-24 33-16,6 7 16,0 0-1,8 3-15,1 5 16,-6-5-1,6-2-15,-12-9 16,6 3 0,5-11-16,-5-7 15,0-3 1,-3-6-16,3 1 16,-3-1-16,-7 6 15,4 8 1,-3 0-16,0 7 15,0 4 1,-3 4-16,3-2 16,3 3-1,0 0-15,0 5 16,-1-1 0,4-9-16,-3 7 15,0-8 1,0 3-16,3-2 15,3-1-15,2 1 16,10-6 0,3 2-16,12-10 15,-48 16-15,0 0 16,0 0 0</inkml:trace>
  <inkml:trace contextRef="#ctx0" brushRef="#br0" timeOffset="225048.0243">10010 13974 0,'0'0'15,"0"0"1,38 35-16,-8-14 16,0 5-16,5-5 15,-2 0 1,-3-2-16,-6-3 16,-6-3-1,-1-5-15,-5-5 16,0-3-1,0-6 1,0-2-16,0-7 16,6-7-16,-3-1 15,-3-7 1,5 9-16,-8-2 16,-3 9-16,-6 6 15,0 3 1,0 0-16,-6 5 15,6 2 1,0 1-16,12 5 16,3 3-16,18 4 15,21-7 1,11-8-16,-65 0 16,0 0-1,0 0-15</inkml:trace>
  <inkml:trace contextRef="#ctx0" brushRef="#br0" timeOffset="227731.5522">10379 14479 0,'0'0'15,"0"0"1,0 0-16,0 0 16,-12-58-16,12 37 15,-3-16 1,0 3-16,0-17 16,-6-2-1,6-5-15,6 8 16,-6-3-1,0 5-15,3 1 16,-3 2-16,3 16 16,0 8-1,-3 2-15,0 11 16,0 5 0,0 9-16,-3 4 15,0 6 1,-3 3-16,3 5 15,-3-1 1,0 12-16,0-1 16,0 3-16,4-5 15,-4 2 1,-3 3-16,0 3 16,-6 0-1,0-3-15,-3-5 16,6-6-1,6-7-15,-2-12 16,11-1-16,2-4 16,4-7-1,9-3 1,3-8-16,12 0 16,3-5-16,-1-5 15,-2 5 1,-3-3-16,0 0 15,0 0 1,-1 11-16,-14-3 16,6 3-1,-9 2-15,0 1 16,-6 7-16,0 0 16,-6 1-1,3 4-15,-3-2 16,6-13-1,9-27-15,-12 40 16,0 0-16,0 0 16</inkml:trace>
  <inkml:trace contextRef="#ctx0" brushRef="#br0" timeOffset="238389.0637">9861 14024 0,'38'-18'16,"-38"18"-1,0 0-15,45-5 16,-6-3-1,-7 5-15,7 3 16,3 3 0,2-3-16,-2-3 15,-3-2 1,0-6-16,-1 3 16,-2-8-16,-3-5 15,2-5 1,1-6-16,0-5 15,2-13 1,-5 5-16,3-11 16,-6-2-1,-1-8-15,-5 0 16,-6-6 0,-3-2-16,-6 5 15,-9 8-15,-9-2 16,0 7-1,-3 4-15,-3 4 16,-8-5 0,-1 5-16,-6 3 15,-6 6 1,-2-1-16,-7 14 16,-3 2-1,-5 3-15,-4 10 16,7 0-1,-7 11-15,3 6 16,-8 2 0,2 2-16,7 6 15,2 0-15,13 8 16,2-6 0,12 6-16,3 8 15,6 5-15,6 11 16,0 4-1,9 9-15,0 3 16,-3-3 0,3 7-16,0 9 15,3 8 1,6-6-16,3-7 16,3-9-1,3-7-15,0-6 16,6-8-1,2 1-15,13 2 16,15 0 0,17 5-16,-71-50 15,0 0-15,0 0 16</inkml:trace>
  <inkml:trace contextRef="#ctx0" brushRef="#br0" timeOffset="250954.1332">10289 14273 0,'21'48'16,"-21"-48"-16,0 0 15,0 0-15,60 0 16,-37 5 0,1 0-16,-3 6 15,-6-3-15,0 5 16,-6 3 0,0 0-16,-3 0 15,-6-16 1,0 0-16,0 0 15</inkml:trace>
  <inkml:trace contextRef="#ctx0" brushRef="#br0" timeOffset="253063.6489">13230 11575 0,'-80'50'0,"80"-50"15,0 0 1,-78 40-16,31 7 16,-4 6-1,3 3-15,4-6 16,2 11-1,12-8-15,15-6 16,15-4 0,18-6-16,9-11 15,9-7-15,11-17 16,1-12 0,3-9-16,-1-13 15,4-13 1,8-15-16,1-15 15,-1-7 1,-11-5-16,-10 5 16,-11 16-1,-12 10-15,-6 19 16,-12 11-16,0 13 16,-3 13-1,0 10-15,0 9 16,3 15-1,3 1-15,0 18 16,3 5 0,6 13-16,3 1 15,6-1 1,14-7-16,31-1 16,-1-7-16,-65-56 15,0 0 1,0 0-16</inkml:trace>
  <inkml:trace contextRef="#ctx0" brushRef="#br0" timeOffset="254448.9466">13908 12220 0,'81'19'0,"-81"-19"16,0 0 0,107 0-1,-33 8-15,1-8 16,-7 0-16,-2-11 16,-1 0-1,4-7-15,2 2 16,-8-5-1,-10 2-15,-8 3 16,-12 11 0,-10 0-16,-2 7 15,-12 4 1,-3 4-16,0-2 16,-3 3-16,12-16 15,-15 5 1,0 0-16,0 0 15</inkml:trace>
  <inkml:trace contextRef="#ctx0" brushRef="#br0" timeOffset="255530.106">14388 10577 0,'0'0'0,"0"0"0,0 72 16,3-1-1,0 24-15,-6 19 16,-3 5 0,-6 0-16,0 3 15,-3-6 1,3 3-16,-6-16 15,-3-13-15,4-5 16,2-19 0,3-21-16,3-16 15,9-13 1,0-16-16,9-18 16,9-30-1,14-5-15,16-8 16,17-5-1,10 8-15,-1 5 16,-8 16 0,-7 21-16,-8 21 15,-18 22 1,-13 20-16,-20 22 16,-20 0-16,-7-3 15,-15-8 1,-20-21-16,-22-18 15,-2-16 1,6-25-16,2-12 16,19-8-16,-1-9 15,60 51 1,0 0 0,0 0-16</inkml:trace>
  <inkml:trace contextRef="#ctx0" brushRef="#br0" timeOffset="256794.3509">16644 11643 0,'0'0'0,"0"0"16,0 0 0,-12-58-16,0 40 15,-9 12 1,-21 17-16,-14-1 16,-19 25-16,7-3 15,8 13 1,7 8-16,8 2 15,12-2 1,16-3-16,14 6 16,15-9-16,11-4 15,4-11 1,3-19-16,6-13 16,5-19-1,1-13 1,6-20-16,-10-9 15,4-5-15,-9-6 16,-7 11 0,-8 22-16,3 17 15,3 25 1,-6 29-16,3 21 16,0 10-16,-1 3 15,4-5 1,3-8-16,6-24 15,11-21 1,16-45-16,20-40 16,10-28-1,-1-20-15,6-2 16,9-8-16,-6-10 16,-14 20-1,-19 22 1,-20 24-16,-21 29 15,-18 21-15,-12 26 16,-24 21 0,-15 25-16,-11 23 15,-10 24 1,7 18-16,2 14 16,16 16-16,20 4 15,18 7 1,6 7-16,3 13 15,11 11 1,-11 0-16,-9-11 16,0-26-16,-17-32 15,-16-24 1,36-87-16,0 0 16,0 0-1</inkml:trace>
  <inkml:trace contextRef="#ctx0" brushRef="#br0" timeOffset="256949.9382">17171 11913 0,'0'0'0,"0"0"16,125 13-16,5 48 15,-130-61 1,0 0-16,0 0 15</inkml:trace>
  <inkml:trace contextRef="#ctx0" brushRef="#br0" timeOffset="263433.6623">7381 14146 0,'0'0'16,"0"0"-1,0 0-15,36 19 16,-18 2 0,9 5-16,-6-2 15,5 0 1,-2 2-16,9-5 15,6 1 1,8-4-16,-5-2 16,6-8-1,-1 0-15,1-13 16,-10-11-16,7-3 16,-3-10-1,2-3-15,1 3 16,0 5-1,-1 3-15,-2 13 16,-6 6-16,2 12 16,-2 6-1,-6 8-15,3 8 16,-7-1 0,10 4-16,0-1 15,6-5 1,-1-13-16,4-8 15,-3-13 1,-1-8-16,-2-16 16,-3-8-1,8-11-15,-2 3 16,3 3-16,-1 5 16,4 10-1,-6 14-15,2 10 16,-2 16-1,-9 6-15,5 5 16,1 0-16,3-3 16,2-3-1,4-10-15,2-13 16,-5-11 0,-3-16-16,-4 3 15,-8-3 1,6 6-16,-3 5 15,-1 8 1,-2 5-16,3 8 16,0 10-1,2 6-15,7 8 16,0 0-16,23-14 16,-65-10-1,0 0-15,0 0 16</inkml:trace>
  <inkml:trace contextRef="#ctx0" brushRef="#br0" timeOffset="274826.0647">5816 17072 0,'0'0'15,"53"-10"1,37-22-16,26-13 16,-9 0-1,-6 5-15,-6 22 16,7 2 0,-1 10-16,-9 12 15,0 7-15,1 8 16,-4 3-1,3 0-15,-9-6 16,4-10 0,8-8-16,3-10 15,-8-1-15,-4-7 16,15-6 0,9-5-16,-3 0 15,0-3 1,1 8-1,2-2-15,-6 7 16,0 11-16,12 13 16,-12 1-1,-5 12-15,2-5 16,6 6 0,0 5-16,-9 2 15,6 1-15,-5-4 16,-1-1-1,-9-6-15,3 2 16,7-15 0,-7-6-16,-6-10 15,-14-3 1,5-11-16,3-7 16,-11-29-1,-39-19-15,-30 82 16,0 0-1,0 0-15</inkml:trace>
  <inkml:trace contextRef="#ctx0" brushRef="#br0" timeOffset="275561.4558">5658 14376 0,'0'0'0,"0"0"16,69 45 0,-4-2-16,9 2 15,19 13 1,14-3-16,6-2 15,9-10-15,9-4 16,0-12 0,0-14-16,15-13 15,6-11 1,5-26-16,4-21 16,-12-11-16,3 1 15,2-1 1,-8 11-1,-9 13-15,3 13 16,-18 19 0,-15 13-16,0 15 15,3 17-15,-5-3 16,-10 11 0,-3 2-16,9-5 15,-2-2-15,5-6 16,3-5-1,0-11-15,-12 3 16,-11-3 0,2 0-16,-3-7 15,-8 7 1,-10-5-16,-11 2 16,-1-12-1,7-22-15,-10-32 16</inkml:trace>
  <inkml:trace contextRef="#ctx0" brushRef="#br0" timeOffset="276420.1444">5667 9461 0,'0'0'0,"0"0"16,57 26 0,5-10-16,10 3 15,20-6 1,24-8-16,6 3 16,15 0-16,9-5 15,-3-3 1,-1 2-1,13-10-15,-6 0 16,12-13 0,11-13-16,-2-14 15,0-7-15,-10-6 16,1 18 0,-3 20-16,-12 20 15,-3 24-15,-10 14 16,-11 12-1,-2 3-15,5 9 16,0-14 0,0 0-16,-3-6 15,6-12 1,-3-11-16,11-16 16,-5-11-1,0-13-15,-6-15 16,9-4-1,0-26-15,9-2 16,-6 0-16,-12 18 16,-3 10-1,0 14-15,0 24 16,12 21 0,9 21-16,44-3 15</inkml:trace>
  <inkml:trace contextRef="#ctx0" brushRef="#br0" timeOffset="280122.3733">4994 10183 0,'-59'-40'16,"59"40"-16,0 0 15,-66 35-15,13-9 16,-4 9 0,1 4-16,5-2 15,6 8 1,1 5-16,-4 9 15,10 15 1,8 10-16,6 4 16,9 10-1,15 13-15,9 5 16,12 3-16,6-2 16,14-6-1,7-11-15,3-18 16,14-5-1,15-14-15,13-4 16,8-12 0,12 4-16,24-6 15,9-6 1,8-10-16,22 0 16,-9-5-16,20-5 15,7-3 1,14-3-16,-6-10 15,10 4 1,-13-7-16,15 0 16,1-2-1,14-6-15,-6 3 16,6 2-16,-14-5 16,5 5-1,-3-2-15,9-8 16,-11-6-1,5-7-15,-24-3 16,4-3 0,-22-8-1,10-10-15,-22-6 16,-2-12-16,-15 4 16,-15-5-16,-6 14 15,-12-9 1,-27-7-16,-17 0 15,-25 4 1,-17 4-16,-18-1 16,-21 9-16,-18-6 15,-23 0 1,-13 3 0,-29-6-16,-33 6 15,-18-5-15,-27 7 16,-17-2-1,2-8-15,-17 2 16,-9 1 0,-22 7-16,-2 6 15,-3 8-15,6 2 16,-12 6 0,-6-3-16,-6 2 15,0-2 1,-3 0-16,18-3 15,-3 9 1,3-1-16,-3 0 16,9 11-1,12 0-15,2 10 16,4 6-16,-12 8 16,-3 12-1,-12 15 1,0 17-16,5 22 15,-5 42-15,3 37 16,241-148 0,0 0-16,0 0 15</inkml:trace>
  <inkml:trace contextRef="#ctx0" brushRef="#br0" timeOffset="282972.5588">10739 11231 0,'38'-16'15,"49"-19"-15,38-23 16,41-27-16,16-20 16,2-9-1,16-2-15,-10-9 16,16-7 0,2 2-16,21-13 15,0 3 1,7 11-16,-13-6 15,0 2 1,-6 14-16,-8 6 16,-19 12-1,-14 6-15,-33 21 16,-24 21-16,-15 8 16,-15 29-1,-17 3-15,-13 5 16,9-16-1,-68 24-15,0 0 16,0 0-16</inkml:trace>
  <inkml:trace contextRef="#ctx0" brushRef="#br0" timeOffset="283375.098">17182 7236 0,'0'0'0,"-44"69"15,-48 36-15,-45 57 16,-3 23 0,-21-3-16,-3 6 15,21-34 1,18-22-16,36-39 15,36-56 1,32-72-16,21 35 16,0 0-16,0 0 15</inkml:trace>
  <inkml:trace contextRef="#ctx0" brushRef="#br0" timeOffset="283562.5966">17072 7844 0,'0'0'0,"57"3"16,35 7-1,30 9-15,-9 0 16,-18 4-16,-5 4 16,-10-14-1,-11 0 1,-13-18-16,-26 0 16,-30-3-16,0 8 15,0 0 1,0 0-16</inkml:trace>
  <inkml:trace contextRef="#ctx0" brushRef="#br0" timeOffset="284182.5188">17120 8350 0,'0'0'0,"0"0"16,0 0-1,45-8-15,-4 2 16,7-7-16,2 3 15,-8 7 1,-12 0-16,-27 48 16,-3-45-1,0 0 1,0 0-16,47 125 16,-58-17-16,14-18 15,23-24 1,10-10-16,9-17 15,-1-12 1,4-14-16,-6-5 16,-7 3-1,-14-6-15,-6 8 16,-12-8-16,0-7 16,18-19-1,35-40-15,31-61 16,14-58-1,9-2-15,-110 182 16,0 0-16,304-381 16,-156 195-1,-37 44-15,-43 46 16,-26 46 0,-19 53-16,-14 42 15,-9 42 1,-9 24-16,-2 27 15,8 23 1,-3 0-16,-3-10 16,3-3-1,6-34-15,-6-37 16,-9-27-16,3-63 16,12 13-1,0 0-15,0 0 16</inkml:trace>
  <inkml:trace contextRef="#ctx0" brushRef="#br0" timeOffset="284346.0813">19287 7553 0,'0'0'0,"77"-61"0,30-44 15,12-41 1,-15-21-1,-104 167-15,0 0 16,0 0-16</inkml:trace>
  <inkml:trace contextRef="#ctx0" brushRef="#br0" timeOffset="284758.6604">19310 7074 0,'0'0'0,"-8"56"16,5 42 0,3 26-16,-6 8 15,3-2-15,-15 5 16,-15-11 0,0-10-16,12-27 15,4-18 1,17-19-16,38-15 15,40-30 1,20-21-16,12-2 16,0 2-1,-12-8-15,-20 19 16,-34 13 0,-29 10-16,-33 14 15,-26 18-15,-10-2 16,1-3-1,8-19-15,6-26 16,39-71-16,0 71 16,0 0-1,0 0-15</inkml:trace>
  <inkml:trace contextRef="#ctx0" brushRef="#br0" timeOffset="286064.7015">20468 6670 0,'0'0'0,"0"0"15,0 0 1,-71-27-16,5 59 16,-35 23-1,-18 41-15,-18-4 16,-6 11-16,9-15 16,30-9-1,33 3-15,23-2 16,27-9-1,30 8-15,24 11 16,24 21 0,14-5-16,9 3 15,-2-14-15,-16-2 16,-2-19 0,-25-24-1,-14-24-15,-3-26 16,-15-34-1,-9-32-15,-9-24 16,-3-29-16,4-3 16,5 3-1,9 5-15,15 19 16,14 5-16,25 11 16,20 15-1,24 6-15,7 13 16,8 19-1,-3 10-15,-9 13 16,-18 6 0,-23 10-16,-27 29 15,-24 19 1,-42 21-16,-50 11 16,-28 13-16,-20 21 15,-5-22 1,14-33-16,32-54 15,52-39 1,29-19-16,32-31 16,31-19-1,6-13-15,5 0 16,-5 18-16,-13 16 16,-17 27-1,-3 26-15,-21 21 16,-12 35-1,-15 2-15,-6 6 16,-6 2-16,4-10 16,2-11-1,6-5-15,3-8 16,6-3 0,3-5-16,12 5 15,0 6 1,0 4-16,0 25 15,-6 5 1,6 13-16,12 6 16,9-14-1,12-11-15,17-20 16,19-11-16,14-19 16,-9-2-1,-17-3-15,-22 3 16,-20 7-1,-33 17-15,-47 20 16,-33 38 0,-30 18-16,-24 1 15,15 4-15,27 3 16,29-15 0,31-22-1,38-24-15,48-37 16,47-36-16,24-28 15,15-23 1,24-18-16,-9-22 16,-24-5-1,-27 19-15,-32 18 16,-25 24-16,-29 18 16,-23 27-1,-22 31-15,-12 22 16,-5 34-1,5 51-15,13 28 16,17 46-16,15 10 16,15 16-1,9-27-15,-18-10 16,-15-34 0,-30-38-16,48-108 15,0 0 1,0 0-16</inkml:trace>
  <inkml:trace contextRef="#ctx0" brushRef="#br0" timeOffset="287410.4519">14045 7529 0,'0'0'16,"0"0"-16,0 0 15,0 0 1,0 0-16,45 22 15,-6 9 1,8-2-16,1 11 16,0-11-1,5 0-15,10-13 16,14-16-16,21-29 16,9-19-1,4-12-15,8-12 16,0-5-1,-27 19-15,-27 8 16,-23 16-16,-27 15 16,-18 30-1,-21 23 1,-35 19-16,-31 16 16,-17 15-1,0 14-15,-15-2 16,-9-7-1,9-6-15,15-17 16,24-8-16,23-8 16,15 11-1,28 16-15,22 5 16,13 10-16,12 27 16,-3-2-1,9-14-15,-4-8 16,-8-26-1,-6-21-15,0-22 16,-9-18-16,-3-34 16,0-46-1,-6-31-15,3-24 16,9 0 0,-4 8-16,16 2 15,24 14 1,17 13-16,16 11 15,-7 21 1,4 21-16,-4 24 16,-15 15-1,-20 17-15,-21 12 16,-24 28-16,-33 23 16,-32 26-1,-30 46-15,-27 23 16,3 3-1,21-14-15,35-36 16,48-43 0,45-44-16,54-54 15,20-37-15,12-15 16,0 5 0,-15 10-16,-17 8 15,-28 22 1,-29 26-16,-36 39 15,-29 25 1,-22 28-16,-20 35 16,-10 8-1,10-10-15,27-25 16,23-29-16,27-28 16,24-28-1,18-12-15,20-19 16,7-8-1,5 6-15,10 12 16,5 9-16,0 18 31,1 5-31,-4 1 0,-5-1 16,8-21 0,6-23-1,-2-35-15,-10-29 16,-15-16-16,-23-27 15,-12-23 1,-21-16 0,-18-11-16,-33 1 15,-11-17-15,59 183 16,0 0-16,0 0 16</inkml:trace>
  <inkml:trace contextRef="#ctx0" brushRef="#br0" timeOffset="288549.2383">15691 7389 0,'0'0'0,"0"0"16,0 0-1,36 66-15,-39 24 16,-12 35-16,-30 20 15,-14 38 1,-15 10-16,2-8 16,22-10-1,8-43-15,30-26 16,18-27-16,27-26 16,14-8-1,22-3-15,5 1 16,12 7-1,-8 5-15,-16 6 16,-26 8-16,-24 0 16,-21-14-1,-27-2 1,-8-21-16,-7-24 16,0-34-1,4-41-15,11-30 16,12-20-16,6-18 15,18-5 1,21 2-16,15 4 16,21 4-16,17 6 15,6 7 1,16 1 0,5 7-16,0 19 15,-12 19-15,-20 26 16,-31 24-1,-32 45-15,-44 47 16,-13 51 0,-23 28-16,-1 17 15,10 16-15,17-14 16,18-37 0,24-39-16,24-45 15,15-56 1,21-35-16,8-31 15,1-42 1,-7-22-16,-8-10 16,-21-19-1,-18 1-15,-33 7 16,-21 11-16,-26 39 16,2 41-1,-11 54-15,5 35 16,10 46-16,11 36 15,25 34 1,20 14-16,15 24 16,23 10-1,22-5-15,14 0 16,28-19 0,2-23-16,3-30 15,0-18 1,18-18-1,4-35-15,-4-24 16,-6-40-16,3-23 16,-27-42-1,-86 92-15,0 0 16,0 0-16,200-43 16,-299-15-1,1 18-15,-3 14 16,0 23-16,-6 14 15,-7 15 1,1 6-16,12 2 16,-12-18-1,113-16-15,0 0 16,0 0 0</inkml:trace>
  <inkml:trace contextRef="#ctx0" brushRef="#br0" timeOffset="288687.8662">16260 7588 0,'0'0'0,"0"0"16,-6 90-16,-30-43 16,36-47-1,0 0-15,0 0 16</inkml:trace>
  <inkml:trace contextRef="#ctx0" brushRef="#br0" timeOffset="289839.5978">10420 11000 0,'-15'24'16,"15"-24"-16,0 0 16,-29 69-1,11-21-15,3 7 16,0-4-16,9-7 15,6-1 1,3-6 0,12-5-16,6-6 15,5-5-15,7 0 16,9-10 0,6 0-16,-1-4 15,-5-1-15,-9 2 16,-13 0-1,-11 2 1,-15 6-16,-6 5 16,-20 11-16,-22 2 15,-2 6 1,-16 0-16,1 5 16,5-3-16,1-15 15,-10-22 1,75-5-1,0 0-15,0 0 16</inkml:trace>
  <inkml:trace contextRef="#ctx0" brushRef="#br0" timeOffset="290007.7638">10408 11104 0,'0'0'0,"63"-8"15,35 2 1,48-9-16,9-12 16,-155 27-16,0 0 15,0 0 1</inkml:trace>
  <inkml:trace contextRef="#ctx0" brushRef="#br0" timeOffset="294924.8798">17519 9601 0,'143'26'16,"-143"-26"0,113-18-16,71 5 15,19-11 1,5-5-1,0-11-15,-11 0 16,11-10-16,0-13 16,10-9-1,-10 3-15,9-5 16,-8-13-16,11-11 16,-3 0-1,3 3-15,-14-19 16,-13-10-1,-41 2 1,-18-2-16,-27-3 16,-18-13-16,-20 15 15,-27-2 1,-22-5-16,-14 5 16,-12-8-16,-14 0 15,-13 8 1,-12 3-16,-17 7 15,-25-4 1,-20 7-16,-9 3 16,-21 5-1,-21 3-15,7 13 16,-25 5-16,-5 11 16,-16 3-1,1 13-15,-7 7 16,-14 14-1,-3 19-15,-12 12 16,-15 9 0,8 13-16,-5 5 15,27 13 1,-6 4-16,0 17 16,2 19-16,19 3 15,3 5 1,35 3-16,15 12 15,15 15 1,21 1-16,27 1 16,23 5-1,13 11-15,17-11 16,21 8-16,15 16 16,15-3-1,24 5 1,17 9-16,9-1 15,13 9 1,8 7-16,18 8 16,27 14-16,0-19 15,51 18 1,50 11-16,-235-201 16,0 0-16,0 0 15</inkml:trace>
  <inkml:trace contextRef="#ctx0" brushRef="#br0" timeOffset="338180.3519">7036 16350 0,'0'0'31,"0"0"-31,0 0 0,0 0 16,0 0-16,-42 48 16,31-33-1,2 1 1,3-3-16,3-2 15,3-3-15,0-5 32,0-3-32,6 0 0,0 0 15,0 0 1,3-6-16,-1 9 16,4 0-16,3-3 31,0 8-31,6 0 0,0 2 15,-3 3-15,8-2 16,4 5 0,9 8-16,0-1 15,8 7 1,1-4-16,-1 3 16,4-5-1,-3 2-15,-10-4 16,10-7-1,0-7-15,-4 6 16,10 1 0,-1-1-1,1-6-15,0-3 0,-7 0 16,1 0 0,11-2-16,7-3 15,5-8-15,-2 6 16,-7-9-1,-2 3-15,2-5 16,7-8 15,2 5-31,1-3 0,-10-2 16,-2-11-16,-1 1 16,4-9-1,-1 3-15,4-8 16,-7 0-1,-8 3-15,-1-9 16,-2-12 0,0-3-16,-1-6 15,-2 3-15,-1 3 32,-5-2-32,-3-9 0,-9-5 15,-1-3 1,-8 3-16,-6 5 15,-9 3-15,3-5 16,-12-3 0,-3 10-16,-6 12 15,-3 4 1,-8 11-16,-10-8 16,-12 6-1,-8-4 16,-1 6-31,-8 0 0,-7 3 0,4 2 16,-9 6 0,-7 10-16,-2 0 15,-3 8-15,8 3 16,1 5 0,-12 3-16,-1 8 15,7 10 1,3 0-16,-4 16 15,-8 6-15,-3 7 16,9 3 0,5 10 15,-2 20-31,-3 7 0,2 13 0,19 0 16,14 16-1,10-5-15,14-3 16,9 0-1,12 16-15,12-8 16,12-5 0,15 0-16,11 13 15,25 6-15,29-1 16,33 3 15,-128-127-31,0 0 0,0 0 16</inkml:trace>
  <inkml:trace contextRef="#ctx0" brushRef="#br0" timeOffset="339561.7444">8078 7924 0,'0'0'0,"-36"-3"31,-14 3-31,-7 29 0,-8 27 16,-1 47 0,-20 19-16,8 23 0,13 3 31,23 14-31,18 7 16,33 3-16,36-8 31,32-5-31,10-19 0,29-18 15,27-25-15,11-25 16,22-30 0,11-37 15,-5-36-31,17-22 0,-20-19 0,-6-36 16,-16-24-1,-20-14-15,-27-18 16,-20-8-16,-22-8 31,-23-5-31,-18 5 0,-24 6 16,-24 4 15,-21 11-31,-23 25 0,-13 9 0,-8 14 16,-18 37-1,-21 37 1,-57 45-16</inkml:trace>
  <inkml:trace contextRef="#ctx0" brushRef="#br0" timeOffset="340248.79">7676 12649 0,'0'0'0,"0"0"16,-51 87-16,13 29 15,2 35 1,6 34-16,6 16 16,10 22 15,17-1-31,38-3 0,40-20 15,20-40-15,15-48 16,33-42 15,5-51-31,10-50 0,9-50 0,-15-31 16,-7-30 31,-2-24-47,-21-16 0,-18 1 0,-29-6 0,-25 11 15,-14 18-15,-18 8 47,-12 11-47,-18 5 0,-9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6DAD8F6-7B2E-4B03-BA75-C76C76B6A7F2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sz="1300" dirty="0"/>
              <a:t>7</a:t>
            </a:fld>
            <a:endParaRPr lang="en-US" altLang="zh-CN" sz="1300" dirty="0"/>
          </a:p>
        </p:txBody>
      </p:sp>
      <p:sp>
        <p:nvSpPr>
          <p:cNvPr id="409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</p:spPr>
        <p:txBody>
          <a:bodyPr wrap="square" lIns="99048" tIns="49524" rIns="99048" bIns="49524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sz="1300" dirty="0"/>
              <a:t>9</a:t>
            </a:fld>
            <a:endParaRPr lang="en-US" altLang="zh-CN" sz="1300" dirty="0"/>
          </a:p>
        </p:txBody>
      </p:sp>
      <p:sp>
        <p:nvSpPr>
          <p:cNvPr id="645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 eaLnBrk="1" hangingPunct="1"/>
            <a:r>
              <a:rPr lang="zh-CN" altLang="en-US" dirty="0"/>
              <a:t>被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458200" y="152400"/>
            <a:ext cx="6858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F5F499-32AA-4381-A422-52E8A603BEDA}" type="slidenum"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‹#›</a:t>
            </a:fld>
            <a:endParaRPr kumimoji="0" lang="en-US" altLang="zh-CN" sz="1800" b="1" i="0" u="none" strike="noStrike" kern="120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3E6E0F-7327-4F79-AB20-D6D0E661409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8207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268413"/>
            <a:ext cx="8001000" cy="47513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endParaRPr kumimoji="0" lang="zh-CN" altLang="en-US" sz="3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06FE23-D049-4127-988F-8C514B68A84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469900"/>
            <a:r>
              <a:rPr lang="zh-CN" altLang="en-US" dirty="0"/>
              <a:t>单击此处编辑母版文本样式</a:t>
            </a:r>
          </a:p>
          <a:p>
            <a:pPr lvl="1" indent="-436245"/>
            <a:r>
              <a:rPr lang="zh-CN" altLang="en-US" dirty="0"/>
              <a:t>第二级</a:t>
            </a:r>
          </a:p>
          <a:p>
            <a:pPr lvl="2" indent="-394970"/>
            <a:r>
              <a:rPr lang="zh-CN" altLang="en-US" dirty="0"/>
              <a:t>第三级</a:t>
            </a:r>
          </a:p>
          <a:p>
            <a:pPr lvl="3" indent="-387350"/>
            <a:r>
              <a:rPr lang="zh-CN" altLang="en-US" dirty="0"/>
              <a:t>第四级</a:t>
            </a:r>
          </a:p>
          <a:p>
            <a:pPr lvl="4" indent="-398780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61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261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261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A9D7AD-98BC-42A5-9A89-87BF49C66C4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4211638" y="6308725"/>
            <a:ext cx="6858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6BBBCD-469E-46E8-8A00-F5CFAA874151}" type="slidenum"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‹#›</a:t>
            </a:fld>
            <a:endParaRPr kumimoji="0" lang="en-US" altLang="zh-CN" sz="1800" b="1" i="0" u="none" strike="noStrike" kern="120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034" name="Picture 10" descr="scut-lo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9925" y="6308725"/>
            <a:ext cx="1439863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Picture 11" descr="CCNL-LOGO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9750" y="6308725"/>
            <a:ext cx="3095625" cy="3111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0" i="0" u="none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b="0" i="0" u="none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lnSpc>
          <a:spcPct val="14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lnSpc>
          <a:spcPct val="14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lnSpc>
          <a:spcPct val="14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lnSpc>
          <a:spcPct val="14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lnSpc>
          <a:spcPct val="14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m.hk/url?sa=i&amp;rct=j&amp;q=%E4%B8%89%E5%B3%A1%E7%BA%A2%E5%8F%B6&amp;source=images&amp;cd=&amp;cad=rja&amp;docid=vVmliE-E2GqOPM&amp;tbnid=S67ekEeRgRZSuM:&amp;ved=0CAUQjRw&amp;url=http://www.17u.net/wd/xianlu/3008007&amp;ei=SpZaUt7XFqPziAfTg4Bo&amp;psig=AFQjCNFC7aWIptZcrrk4lZr2V5Ex8kZsRQ&amp;ust=1381754799372947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yuan@scut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customXml" Target="../ink/ink8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image" Target="../media/image8.tmp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tags" Target="../tags/tag80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customXml" Target="../ink/ink9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31" Type="http://schemas.openxmlformats.org/officeDocument/2006/relationships/image" Target="../media/image8.tmp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16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20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image" Target="../media/image8.tmp"/><Relationship Id="rId2" Type="http://schemas.openxmlformats.org/officeDocument/2006/relationships/tags" Target="../tags/tag8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customXml" Target="../ink/ink23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image" Target="../media/image8.tmp"/><Relationship Id="rId10" Type="http://schemas.openxmlformats.org/officeDocument/2006/relationships/tags" Target="../tags/tag106.xml"/><Relationship Id="rId19" Type="http://schemas.openxmlformats.org/officeDocument/2006/relationships/image" Target="../media/image24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tags" Target="../tags/tag139.xml"/><Relationship Id="rId39" Type="http://schemas.openxmlformats.org/officeDocument/2006/relationships/tags" Target="../tags/tag152.xml"/><Relationship Id="rId21" Type="http://schemas.openxmlformats.org/officeDocument/2006/relationships/tags" Target="../tags/tag134.xml"/><Relationship Id="rId34" Type="http://schemas.openxmlformats.org/officeDocument/2006/relationships/tags" Target="../tags/tag147.xml"/><Relationship Id="rId42" Type="http://schemas.openxmlformats.org/officeDocument/2006/relationships/tags" Target="../tags/tag155.xml"/><Relationship Id="rId47" Type="http://schemas.openxmlformats.org/officeDocument/2006/relationships/customXml" Target="../ink/ink24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9" Type="http://schemas.openxmlformats.org/officeDocument/2006/relationships/tags" Target="../tags/tag142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tags" Target="../tags/tag145.xml"/><Relationship Id="rId37" Type="http://schemas.openxmlformats.org/officeDocument/2006/relationships/tags" Target="../tags/tag150.xml"/><Relationship Id="rId40" Type="http://schemas.openxmlformats.org/officeDocument/2006/relationships/tags" Target="../tags/tag153.xml"/><Relationship Id="rId45" Type="http://schemas.openxmlformats.org/officeDocument/2006/relationships/image" Target="../media/image25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tags" Target="../tags/tag141.xml"/><Relationship Id="rId36" Type="http://schemas.openxmlformats.org/officeDocument/2006/relationships/tags" Target="../tags/tag149.xml"/><Relationship Id="rId49" Type="http://schemas.openxmlformats.org/officeDocument/2006/relationships/image" Target="../media/image8.tmp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tags" Target="../tags/tag144.xml"/><Relationship Id="rId44" Type="http://schemas.openxmlformats.org/officeDocument/2006/relationships/slideLayout" Target="../slideLayouts/slideLayout7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tags" Target="../tags/tag140.xml"/><Relationship Id="rId30" Type="http://schemas.openxmlformats.org/officeDocument/2006/relationships/tags" Target="../tags/tag143.xml"/><Relationship Id="rId35" Type="http://schemas.openxmlformats.org/officeDocument/2006/relationships/tags" Target="../tags/tag148.xml"/><Relationship Id="rId43" Type="http://schemas.openxmlformats.org/officeDocument/2006/relationships/tags" Target="../tags/tag156.xml"/><Relationship Id="rId48" Type="http://schemas.openxmlformats.org/officeDocument/2006/relationships/image" Target="../media/image50.emf"/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tags" Target="../tags/tag146.xml"/><Relationship Id="rId38" Type="http://schemas.openxmlformats.org/officeDocument/2006/relationships/tags" Target="../tags/tag151.xml"/><Relationship Id="rId46" Type="http://schemas.openxmlformats.org/officeDocument/2006/relationships/image" Target="../media/image26.png"/><Relationship Id="rId20" Type="http://schemas.openxmlformats.org/officeDocument/2006/relationships/tags" Target="../tags/tag133.xml"/><Relationship Id="rId41" Type="http://schemas.openxmlformats.org/officeDocument/2006/relationships/tags" Target="../tags/tag154.xml"/><Relationship Id="rId1" Type="http://schemas.openxmlformats.org/officeDocument/2006/relationships/tags" Target="../tags/tag114.xml"/><Relationship Id="rId6" Type="http://schemas.openxmlformats.org/officeDocument/2006/relationships/tags" Target="../tags/tag1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25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7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emf"/><Relationship Id="rId5" Type="http://schemas.openxmlformats.org/officeDocument/2006/relationships/customXml" Target="../ink/ink28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2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m.hk/url?sa=i&amp;rct=j&amp;q=%E4%B8%89%E5%B3%A1%E7%BA%A2%E5%8F%B6&amp;source=images&amp;cd=&amp;cad=rja&amp;docid=vVmliE-E2GqOPM&amp;tbnid=S67ekEeRgRZSuM:&amp;ved=0CAUQjRw&amp;url=http://www.17u.net/wd/xianlu/3008007&amp;ei=SpZaUt7XFqPziAfTg4Bo&amp;psig=AFQjCNFC7aWIptZcrrk4lZr2V5Ex8kZsRQ&amp;ust=138175479937294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customXml" Target="../ink/ink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8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customXml" Target="../ink/ink6.x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0" descr="http://upload.17u.net/uploadpicbase/2012/05/24/20120524155466516651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5" y="4005263"/>
            <a:ext cx="3992563" cy="2706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Rectangle 2"/>
          <p:cNvSpPr>
            <a:spLocks noGrp="1"/>
          </p:cNvSpPr>
          <p:nvPr>
            <p:ph type="ctrTitle"/>
          </p:nvPr>
        </p:nvSpPr>
        <p:spPr>
          <a:xfrm>
            <a:off x="685800" y="1135063"/>
            <a:ext cx="7772400" cy="1068387"/>
          </a:xfrm>
        </p:spPr>
        <p:txBody>
          <a:bodyPr wrap="square" lIns="91440" tIns="45720" rIns="91440" bIns="45720" anchor="b"/>
          <a:lstStyle/>
          <a:p>
            <a:pPr eaLnBrk="1" hangingPunct="1"/>
            <a:r>
              <a:rPr lang="zh-CN" altLang="en-US" dirty="0">
                <a:latin typeface="+mj-lt"/>
                <a:ea typeface="+mj-ea"/>
                <a:cs typeface="+mj-cs"/>
              </a:rPr>
              <a:t>第四章 介质访问控制子层</a:t>
            </a:r>
            <a:r>
              <a:rPr lang="zh-CN" altLang="en-US" dirty="0" smtClean="0">
                <a:latin typeface="+mj-lt"/>
                <a:ea typeface="+mj-ea"/>
                <a:cs typeface="+mj-cs"/>
              </a:rPr>
              <a:t>（</a:t>
            </a:r>
            <a:r>
              <a:rPr lang="en-US" altLang="zh-CN" dirty="0" smtClean="0">
                <a:latin typeface="+mj-lt"/>
                <a:ea typeface="+mj-ea"/>
                <a:cs typeface="+mj-cs"/>
              </a:rPr>
              <a:t>2</a:t>
            </a:r>
            <a:r>
              <a:rPr lang="zh-CN" altLang="en-US" dirty="0" smtClean="0">
                <a:latin typeface="+mj-lt"/>
                <a:ea typeface="+mj-ea"/>
                <a:cs typeface="+mj-cs"/>
              </a:rPr>
              <a:t>）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1"/>
          </p:nvPr>
        </p:nvSpPr>
        <p:spPr>
          <a:xfrm>
            <a:off x="900113" y="3068638"/>
            <a:ext cx="7010400" cy="16002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</a:pPr>
            <a:r>
              <a:rPr lang="zh-CN" altLang="en-US" dirty="0">
                <a:latin typeface="+mn-lt"/>
                <a:ea typeface="+mn-ea"/>
                <a:cs typeface="+mn-cs"/>
              </a:rPr>
              <a:t>袁华，</a:t>
            </a:r>
            <a:r>
              <a:rPr lang="en-US" altLang="zh-CN" dirty="0">
                <a:latin typeface="+mn-lt"/>
                <a:ea typeface="+mn-ea"/>
                <a:cs typeface="+mn-cs"/>
                <a:hlinkClick r:id="rId4"/>
              </a:rPr>
              <a:t>hyuan@scut.edu.cn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</a:pPr>
            <a:r>
              <a:rPr lang="zh-CN" altLang="en-US" dirty="0">
                <a:latin typeface="+mn-lt"/>
                <a:ea typeface="+mn-ea"/>
                <a:cs typeface="+mn-cs"/>
              </a:rPr>
              <a:t>华南理工大学计算机科学与工程学院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</a:pPr>
            <a:r>
              <a:rPr lang="zh-CN" altLang="en-US" dirty="0">
                <a:latin typeface="+mn-lt"/>
                <a:ea typeface="+mn-ea"/>
                <a:cs typeface="+mn-cs"/>
              </a:rPr>
              <a:t>广东省计算机网络重点实验室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471488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已知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Ethernet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局域网的总线电缆长为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200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米，数据传输速率是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10Mbps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，电磁波信号在电缆中的传播速度是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200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米每微妙，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试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计算该局域网允许的帧的最小长度是多少？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9008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20b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75813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10b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61538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30b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47263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以上都不对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965181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82243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67968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53693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 bwMode="auto">
          <a:xfrm>
            <a:off x="6172200" y="6329888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9771083" y="635000"/>
            <a:ext cx="3332480" cy="3323987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传播延迟：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米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/200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米每微秒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微妙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CSMA/CD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要求 传输时间须大于冲突窗口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所以：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b/10MBps&gt;=2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微妙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b&gt;=10Mbps*2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微妙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b&gt;=20bits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2" name="RemarkBack"/>
            <p:cNvSpPr/>
            <p:nvPr>
              <p:custDataLst>
                <p:tags r:id="rId25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RemarkBlock"/>
            <p:cNvSpPr/>
            <p:nvPr>
              <p:custDataLst>
                <p:tags r:id="rId26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markBlock"/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markTitleText"/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1045800" y="960840"/>
              <a:ext cx="7600320" cy="406836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6440" y="951480"/>
                <a:ext cx="7619040" cy="408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21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ColorBlock"/>
            <p:cNvSpPr/>
            <p:nvPr>
              <p:custDataLst>
                <p:tags r:id="rId22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69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48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下列网络标准中，网络中各结点争用共享通信信道不会出现“冲突”现象的是哪一个？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802.3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802.4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802.3z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802.3u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3332480" cy="378565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802.3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是经典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10M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以太网，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802.3u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是快速以太网，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802.3z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是吉比特以太网，这三种以太网都采用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csma/cd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，冲突不可避免。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 802.4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是令牌总线，通过抓取令牌获得发送数据的权力，没有冲突。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5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markBlock"/>
            <p:cNvSpPr/>
            <p:nvPr>
              <p:custDataLst>
                <p:tags r:id="rId26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18" name="RemarkBack"/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markBlock"/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markTitleText"/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1432440" y="1707840"/>
              <a:ext cx="6386400" cy="443844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23080" y="1698480"/>
                <a:ext cx="6405120" cy="445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21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ColorBlock"/>
            <p:cNvSpPr/>
            <p:nvPr>
              <p:custDataLst>
                <p:tags r:id="rId22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4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同学问：全双工以太网不需要</a:t>
            </a:r>
            <a:r>
              <a:rPr lang="en-US" altLang="zh-CN" dirty="0" smtClean="0"/>
              <a:t>CSMA/CD</a:t>
            </a:r>
            <a:r>
              <a:rPr lang="zh-CN" altLang="en-US" dirty="0" smtClean="0"/>
              <a:t>了吗？没有最短帧了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Jumbo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6832"/>
            <a:ext cx="5381625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88640" y="22680"/>
              <a:ext cx="8413560" cy="50713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280" y="13320"/>
                <a:ext cx="8432280" cy="50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0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帧的最大长度</a:t>
            </a:r>
            <a:r>
              <a:rPr lang="zh-CN" altLang="en-US" dirty="0"/>
              <a:t>是多少吗？为什么？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1500</a:t>
            </a:r>
            <a:r>
              <a:rPr lang="zh-CN" altLang="en-US" dirty="0" smtClean="0"/>
              <a:t>字节？</a:t>
            </a:r>
            <a:endParaRPr lang="en-US" altLang="zh-CN" dirty="0" smtClean="0"/>
          </a:p>
          <a:p>
            <a:pPr lvl="1"/>
            <a:r>
              <a:rPr lang="zh-CN" altLang="en-US" noProof="1"/>
              <a:t>《</a:t>
            </a:r>
            <a:r>
              <a:rPr lang="en-US" altLang="zh-CN" noProof="1"/>
              <a:t>TCP /IP Protocol Suite</a:t>
            </a:r>
            <a:r>
              <a:rPr lang="zh-CN" altLang="en-US" noProof="1"/>
              <a:t>》</a:t>
            </a:r>
            <a:r>
              <a:rPr lang="zh-CN" altLang="en-US" noProof="1" smtClean="0"/>
              <a:t>定义</a:t>
            </a:r>
            <a:r>
              <a:rPr lang="en-US" altLang="zh-CN" noProof="1" smtClean="0"/>
              <a:t>MTU</a:t>
            </a:r>
            <a:r>
              <a:rPr lang="zh-CN" altLang="en-US" noProof="1" smtClean="0"/>
              <a:t>：</a:t>
            </a:r>
            <a:r>
              <a:rPr lang="zh-CN" altLang="en-US" noProof="1"/>
              <a:t>数据链路层的帧格式中，数据字段的最大尺寸</a:t>
            </a:r>
            <a:r>
              <a:rPr lang="zh-CN" altLang="en-US" noProof="1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1818</a:t>
            </a:r>
            <a:r>
              <a:rPr lang="zh-CN" altLang="en-US" dirty="0" smtClean="0"/>
              <a:t>字节？</a:t>
            </a:r>
            <a:endParaRPr lang="en-US" altLang="zh-CN" dirty="0" smtClean="0"/>
          </a:p>
          <a:p>
            <a:r>
              <a:rPr lang="en-US" altLang="zh-CN" dirty="0" smtClean="0"/>
              <a:t>1522</a:t>
            </a:r>
            <a:r>
              <a:rPr lang="zh-CN" altLang="en-US" dirty="0" smtClean="0"/>
              <a:t>字节？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824848901"/>
              </p:ext>
            </p:extLst>
          </p:nvPr>
        </p:nvGraphicFramePr>
        <p:xfrm>
          <a:off x="4070053" y="2154883"/>
          <a:ext cx="3670299" cy="55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FFFF00"/>
                          </a:solidFill>
                        </a:rPr>
                        <a:t>帧头</a:t>
                      </a:r>
                    </a:p>
                  </a:txBody>
                  <a:tcPr marL="91424" marR="91424" marT="45694" marB="4569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FFFF00"/>
                          </a:solidFill>
                        </a:rPr>
                        <a:t>数据字段    </a:t>
                      </a:r>
                    </a:p>
                  </a:txBody>
                  <a:tcPr marL="91424" marR="91424" marT="45694" marB="4569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FFFF00"/>
                          </a:solidFill>
                        </a:rPr>
                        <a:t>帧尾</a:t>
                      </a:r>
                    </a:p>
                  </a:txBody>
                  <a:tcPr marL="91424" marR="91424" marT="45694" marB="45694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2653848710"/>
              </p:ext>
            </p:extLst>
          </p:nvPr>
        </p:nvGraphicFramePr>
        <p:xfrm>
          <a:off x="5009853" y="1492895"/>
          <a:ext cx="1906588" cy="554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0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FFFF00"/>
                          </a:solidFill>
                        </a:rPr>
                        <a:t>MTU</a:t>
                      </a:r>
                    </a:p>
                  </a:txBody>
                  <a:tcPr marL="91425" marR="91425" marT="45694" marB="4569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3" y="5013177"/>
            <a:ext cx="8553890" cy="1800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/>
              <p14:cNvContentPartPr/>
              <p14:nvPr/>
            </p14:nvContentPartPr>
            <p14:xfrm>
              <a:off x="212040" y="162720"/>
              <a:ext cx="8902440" cy="649584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80" y="153360"/>
                <a:ext cx="8921160" cy="651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8841E21-A452-4400-B4E3-6C60565638C5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帧中的两个地址字段，注意</a:t>
            </a:r>
            <a:r>
              <a:rPr lang="en-US" altLang="zh-CN" dirty="0" smtClean="0"/>
              <a:t>1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675" y="1520825"/>
            <a:ext cx="8001000" cy="42672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P218</a:t>
            </a:r>
          </a:p>
          <a:p>
            <a:pPr eaLnBrk="1" hangingPunct="1"/>
            <a:r>
              <a:rPr lang="zh-CN" altLang="en-US" dirty="0" smtClean="0"/>
              <a:t>工作站的源地址有个有趣的特性，那就是它的</a:t>
            </a:r>
            <a:r>
              <a:rPr lang="zh-CN" altLang="en-US" dirty="0" smtClean="0">
                <a:solidFill>
                  <a:srgbClr val="FF0000"/>
                </a:solidFill>
              </a:rPr>
              <a:t>全球唯一性（</a:t>
            </a:r>
            <a:r>
              <a:rPr lang="en-US" altLang="zh-CN" dirty="0" smtClean="0">
                <a:solidFill>
                  <a:srgbClr val="FF0000"/>
                </a:solidFill>
              </a:rPr>
              <a:t>globally </a:t>
            </a:r>
            <a:r>
              <a:rPr lang="en-US" altLang="zh-CN" dirty="0" smtClean="0">
                <a:solidFill>
                  <a:schemeClr val="accent2"/>
                </a:solidFill>
              </a:rPr>
              <a:t>unique</a:t>
            </a:r>
            <a:r>
              <a:rPr lang="zh-CN" altLang="en-US" dirty="0" smtClean="0">
                <a:solidFill>
                  <a:schemeClr val="accent2"/>
                </a:solidFill>
              </a:rPr>
              <a:t>）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由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分配，保证世界上没有两个工作站具有的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地址是相同的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当一台计算机启动时，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地址从</a:t>
            </a:r>
            <a:r>
              <a:rPr lang="en-US" altLang="zh-CN" dirty="0" smtClean="0"/>
              <a:t>ROM</a:t>
            </a:r>
            <a:r>
              <a:rPr lang="zh-CN" altLang="en-US" dirty="0" smtClean="0"/>
              <a:t>拷贝到</a:t>
            </a:r>
            <a:r>
              <a:rPr lang="en-US" altLang="zh-CN" dirty="0" smtClean="0"/>
              <a:t>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641600" y="2816280"/>
              <a:ext cx="6284520" cy="3561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2240" y="2806920"/>
                <a:ext cx="6303240" cy="35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3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注意</a:t>
            </a:r>
            <a:r>
              <a:rPr lang="en-US" altLang="zh-CN" smtClean="0"/>
              <a:t> 2</a:t>
            </a:r>
            <a:endParaRPr lang="zh-CN" altLang="en-US" smtClean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6713F0C-5E04-41C8-AFDF-1636EFB78E7E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pic>
        <p:nvPicPr>
          <p:cNvPr id="3584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71229"/>
            <a:ext cx="6653485" cy="449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曲线连接符 6"/>
          <p:cNvCxnSpPr/>
          <p:nvPr/>
        </p:nvCxnSpPr>
        <p:spPr>
          <a:xfrm>
            <a:off x="1835150" y="3933825"/>
            <a:ext cx="1223963" cy="935038"/>
          </a:xfrm>
          <a:prstGeom prst="curvedConnector3">
            <a:avLst>
              <a:gd name="adj1" fmla="val -2604"/>
            </a:avLst>
          </a:prstGeom>
          <a:ln w="666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38120" y="3107880"/>
              <a:ext cx="6369480" cy="3136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60" y="3098520"/>
                <a:ext cx="6388200" cy="31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9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注意</a:t>
            </a:r>
            <a:r>
              <a:rPr lang="en-US" altLang="zh-CN" smtClean="0"/>
              <a:t>3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MAC</a:t>
            </a:r>
            <a:r>
              <a:rPr lang="zh-CN" altLang="en-US" dirty="0" smtClean="0"/>
              <a:t>地址的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种表示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sz="2400" b="1" dirty="0" smtClean="0">
                <a:solidFill>
                  <a:schemeClr val="accent5"/>
                </a:solidFill>
              </a:rPr>
              <a:t>IEEE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要求厂商遵守两条简单的规定：</a:t>
            </a:r>
            <a:endParaRPr lang="en-US" altLang="zh-CN" sz="2400" dirty="0"/>
          </a:p>
          <a:p>
            <a:pPr marL="600368" indent="-285781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必须使用该供应商分配的</a:t>
            </a:r>
            <a:r>
              <a:rPr lang="en-US" altLang="zh-CN" sz="2400" b="1" dirty="0">
                <a:solidFill>
                  <a:srgbClr val="0070C0"/>
                </a:solidFill>
              </a:rPr>
              <a:t>OUI</a:t>
            </a:r>
            <a:r>
              <a:rPr lang="zh-CN" altLang="en-US" sz="2400" dirty="0"/>
              <a:t>作为</a:t>
            </a:r>
            <a:r>
              <a:rPr lang="zh-CN" altLang="en-US" sz="2400" b="1" dirty="0">
                <a:solidFill>
                  <a:srgbClr val="0070C0"/>
                </a:solidFill>
              </a:rPr>
              <a:t>前</a:t>
            </a:r>
            <a:r>
              <a:rPr lang="en-US" altLang="zh-CN" sz="2400" b="1" dirty="0">
                <a:solidFill>
                  <a:srgbClr val="0070C0"/>
                </a:solidFill>
              </a:rPr>
              <a:t>3</a:t>
            </a:r>
            <a:r>
              <a:rPr lang="zh-CN" altLang="en-US" sz="2400" b="1" dirty="0">
                <a:solidFill>
                  <a:srgbClr val="0070C0"/>
                </a:solidFill>
              </a:rPr>
              <a:t>个字节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600368" indent="-28578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OUI</a:t>
            </a:r>
            <a:r>
              <a:rPr lang="zh-CN" altLang="en-US" sz="2400" b="1" dirty="0">
                <a:solidFill>
                  <a:srgbClr val="0070C0"/>
                </a:solidFill>
              </a:rPr>
              <a:t>相同</a:t>
            </a:r>
            <a:r>
              <a:rPr lang="zh-CN" altLang="en-US" sz="2400" dirty="0"/>
              <a:t>的所有</a:t>
            </a:r>
            <a:r>
              <a:rPr lang="en-US" altLang="zh-CN" sz="2400" dirty="0"/>
              <a:t>MAC</a:t>
            </a:r>
            <a:r>
              <a:rPr lang="zh-CN" altLang="en-US" sz="2400" dirty="0"/>
              <a:t>地址的</a:t>
            </a:r>
            <a:r>
              <a:rPr lang="zh-CN" altLang="en-US" sz="2400" b="1" dirty="0">
                <a:solidFill>
                  <a:srgbClr val="0070C0"/>
                </a:solidFill>
              </a:rPr>
              <a:t>最后</a:t>
            </a:r>
            <a:r>
              <a:rPr lang="en-US" altLang="zh-CN" sz="2400" b="1" dirty="0">
                <a:solidFill>
                  <a:srgbClr val="0070C0"/>
                </a:solidFill>
              </a:rPr>
              <a:t>3</a:t>
            </a:r>
            <a:r>
              <a:rPr lang="zh-CN" altLang="en-US" sz="2400" b="1" dirty="0">
                <a:solidFill>
                  <a:srgbClr val="0070C0"/>
                </a:solidFill>
              </a:rPr>
              <a:t>个字节</a:t>
            </a:r>
            <a:r>
              <a:rPr lang="zh-CN" altLang="en-US" sz="2400" dirty="0"/>
              <a:t>必须</a:t>
            </a:r>
            <a:r>
              <a:rPr lang="zh-CN" altLang="en-US" sz="2400" b="1" dirty="0">
                <a:solidFill>
                  <a:srgbClr val="0070C0"/>
                </a:solidFill>
              </a:rPr>
              <a:t>分配</a:t>
            </a:r>
            <a:r>
              <a:rPr lang="zh-CN" altLang="en-US" sz="2400" dirty="0"/>
              <a:t>唯一的值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295276"/>
            <a:ext cx="4200276" cy="181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DC183D4-2EA4-42A2-A28A-6A97687EDB66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93480" y="773280"/>
              <a:ext cx="7096680" cy="5068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120" y="763920"/>
                <a:ext cx="7115400" cy="50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1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弹幕讨论：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地址会用完吗？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2^48=281,474,976,710,656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280</a:t>
            </a:r>
            <a:r>
              <a:rPr lang="zh-CN" altLang="en-US" dirty="0" smtClean="0"/>
              <a:t>万亿，固定</a:t>
            </a:r>
            <a:r>
              <a:rPr lang="en-US" altLang="zh-CN" dirty="0"/>
              <a:t>2</a:t>
            </a:r>
            <a:r>
              <a:rPr lang="zh-CN" altLang="en-US" dirty="0" smtClean="0"/>
              <a:t>位，余约</a:t>
            </a:r>
            <a:r>
              <a:rPr lang="en-US" altLang="zh-CN" dirty="0" smtClean="0"/>
              <a:t>70</a:t>
            </a:r>
            <a:r>
              <a:rPr lang="zh-CN" altLang="en-US" dirty="0" smtClean="0"/>
              <a:t>万亿）</a:t>
            </a:r>
            <a:r>
              <a:rPr lang="en-US" altLang="zh-CN" dirty="0" smtClean="0"/>
              <a:t>‬</a:t>
            </a:r>
            <a:endParaRPr lang="zh-CN" altLang="en-US" dirty="0"/>
          </a:p>
        </p:txBody>
      </p:sp>
      <p:pic>
        <p:nvPicPr>
          <p:cNvPr id="6146" name="Picture 2" descr="一起讨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5400600" cy="29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1164600" y="317160"/>
              <a:ext cx="7341120" cy="28767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240" y="307800"/>
                <a:ext cx="7359840" cy="28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5458320" y="2345040"/>
              <a:ext cx="3441600" cy="27136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8960" y="2335680"/>
                <a:ext cx="3460320" cy="27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747936"/>
          </a:xfrm>
        </p:spPr>
        <p:txBody>
          <a:bodyPr/>
          <a:lstStyle/>
          <a:p>
            <a:r>
              <a:rPr lang="zh-CN" altLang="en-US" dirty="0" smtClean="0"/>
              <a:t>以太网的发展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74745EF-77BA-47F9-9EE9-B00461F02941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pic>
        <p:nvPicPr>
          <p:cNvPr id="1229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8707437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2636838"/>
            <a:ext cx="9036050" cy="3603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229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5561013"/>
            <a:ext cx="87042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042988" y="5013325"/>
            <a:ext cx="0" cy="547688"/>
          </a:xfrm>
          <a:prstGeom prst="line">
            <a:avLst/>
          </a:prstGeom>
          <a:ln w="57150">
            <a:solidFill>
              <a:srgbClr val="C00000"/>
            </a:solidFill>
            <a:prstDash val="sysDash"/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558240" y="110520"/>
              <a:ext cx="4301280" cy="937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8880" y="101160"/>
                <a:ext cx="4320000" cy="9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0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 txBox="1">
            <a:spLocks noGrp="1"/>
          </p:cNvSpPr>
          <p:nvPr>
            <p:ph type="sldNum" sz="quarter" idx="12"/>
          </p:nvPr>
        </p:nvSpPr>
        <p:spPr>
          <a:xfrm>
            <a:off x="6588125" y="6381750"/>
            <a:ext cx="1981200" cy="476250"/>
          </a:xfrm>
        </p:spPr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19</a:t>
            </a:fld>
            <a:endParaRPr lang="en-US" altLang="zh-CN" sz="1200" dirty="0"/>
          </a:p>
        </p:txBody>
      </p:sp>
      <p:sp>
        <p:nvSpPr>
          <p:cNvPr id="665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以太网回顾</a:t>
            </a:r>
            <a:r>
              <a:rPr lang="en-US" altLang="zh-CN" sz="2600" dirty="0"/>
              <a:t>P230</a:t>
            </a:r>
          </a:p>
        </p:txBody>
      </p:sp>
      <p:sp>
        <p:nvSpPr>
          <p:cNvPr id="66564" name="Rectangle 3"/>
          <p:cNvSpPr>
            <a:spLocks noGrp="1"/>
          </p:cNvSpPr>
          <p:nvPr>
            <p:ph idx="1"/>
          </p:nvPr>
        </p:nvSpPr>
        <p:spPr>
          <a:xfrm>
            <a:off x="611188" y="1773238"/>
            <a:ext cx="8001000" cy="42672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600" dirty="0"/>
              <a:t>强大的生命力</a:t>
            </a:r>
          </a:p>
          <a:p>
            <a:pPr lvl="1" eaLnBrk="1" hangingPunct="1"/>
            <a:r>
              <a:rPr lang="zh-CN" altLang="en-US" sz="2200" dirty="0"/>
              <a:t>简单性和灵活性</a:t>
            </a:r>
          </a:p>
          <a:p>
            <a:pPr lvl="1" eaLnBrk="1" hangingPunct="1"/>
            <a:r>
              <a:rPr lang="zh-CN" altLang="en-US" sz="2200" dirty="0"/>
              <a:t>易于维护</a:t>
            </a:r>
          </a:p>
          <a:p>
            <a:pPr lvl="1" eaLnBrk="1" hangingPunct="1"/>
            <a:r>
              <a:rPr lang="zh-CN" altLang="en-US" sz="2200" dirty="0"/>
              <a:t>支持</a:t>
            </a:r>
            <a:r>
              <a:rPr lang="en-US" altLang="zh-CN" sz="2200" dirty="0"/>
              <a:t>TCP/IP</a:t>
            </a:r>
            <a:r>
              <a:rPr lang="zh-CN" altLang="en-US" sz="2200" dirty="0"/>
              <a:t>，互联容易</a:t>
            </a:r>
          </a:p>
          <a:p>
            <a:pPr lvl="1" eaLnBrk="1" hangingPunct="1"/>
            <a:r>
              <a:rPr lang="zh-CN" altLang="en-US" sz="2200" dirty="0"/>
              <a:t>善于借鉴：</a:t>
            </a:r>
            <a:r>
              <a:rPr lang="en-US" altLang="zh-CN" sz="2200" dirty="0"/>
              <a:t>4B/5B</a:t>
            </a:r>
            <a:r>
              <a:rPr lang="zh-CN" altLang="en-US" sz="2200" dirty="0"/>
              <a:t>，</a:t>
            </a:r>
            <a:r>
              <a:rPr lang="en-US" altLang="zh-CN" sz="2200" dirty="0"/>
              <a:t>8B/10B</a:t>
            </a:r>
            <a:r>
              <a:rPr lang="zh-CN" altLang="en-US" sz="2200" dirty="0"/>
              <a:t>。。。</a:t>
            </a:r>
          </a:p>
          <a:p>
            <a:pPr eaLnBrk="1" hangingPunct="1"/>
            <a:r>
              <a:rPr lang="en-US" altLang="zh-CN" sz="2600" dirty="0"/>
              <a:t>KISS</a:t>
            </a:r>
            <a:r>
              <a:rPr lang="zh-CN" altLang="en-US" sz="2600" dirty="0"/>
              <a:t>：</a:t>
            </a:r>
            <a:r>
              <a:rPr lang="en-US" altLang="zh-CN" sz="2600" dirty="0"/>
              <a:t>Keep It Simple</a:t>
            </a:r>
            <a:r>
              <a:rPr lang="zh-CN" altLang="en-US" sz="2600" dirty="0"/>
              <a:t>，</a:t>
            </a:r>
            <a:r>
              <a:rPr lang="en-US" altLang="zh-CN" sz="2600" dirty="0"/>
              <a:t>Stupid</a:t>
            </a:r>
            <a:r>
              <a:rPr lang="zh-CN" altLang="en-US" sz="2600" dirty="0"/>
              <a:t>（大智若愚）</a:t>
            </a:r>
            <a:endParaRPr lang="en-US" altLang="zh-CN" sz="2600" dirty="0"/>
          </a:p>
          <a:p>
            <a:pPr lvl="1" eaLnBrk="1" hangingPunct="1"/>
            <a:r>
              <a:rPr lang="zh-CN" altLang="en-US" sz="2200" dirty="0"/>
              <a:t>乔布斯：</a:t>
            </a:r>
            <a:r>
              <a:rPr lang="en-US" altLang="zh-CN" sz="2200" dirty="0"/>
              <a:t>stay hungry</a:t>
            </a:r>
            <a:r>
              <a:rPr lang="zh-CN" altLang="en-US" sz="2200" dirty="0"/>
              <a:t>，</a:t>
            </a:r>
            <a:r>
              <a:rPr lang="en-US" altLang="zh-CN" sz="2200" dirty="0"/>
              <a:t>stay foolish</a:t>
            </a:r>
            <a:endParaRPr lang="zh-CN" altLang="en-US" sz="2200" dirty="0"/>
          </a:p>
        </p:txBody>
      </p:sp>
      <p:sp>
        <p:nvSpPr>
          <p:cNvPr id="66565" name="AutoShape 7" descr="u=1427068500,2742262010&amp;fm=21&amp;gp=0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6566" name="AutoShape 9" descr="u=1427068500,2742262010&amp;fm=23&amp;gp=0"/>
          <p:cNvSpPr>
            <a:spLocks noChangeAspect="1"/>
          </p:cNvSpPr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700808"/>
            <a:ext cx="3265800" cy="2024796"/>
          </a:xfrm>
          <a:prstGeom prst="rect">
            <a:avLst/>
          </a:prstGeom>
        </p:spPr>
      </p:pic>
      <p:sp>
        <p:nvSpPr>
          <p:cNvPr id="8" name="十二角星 7"/>
          <p:cNvSpPr/>
          <p:nvPr/>
        </p:nvSpPr>
        <p:spPr>
          <a:xfrm>
            <a:off x="5376836" y="752297"/>
            <a:ext cx="3478530" cy="1717040"/>
          </a:xfrm>
          <a:prstGeom prst="star12">
            <a:avLst/>
          </a:prstGeom>
          <a:solidFill>
            <a:srgbClr val="FFFF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不灭的小强！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796320" y="290520"/>
              <a:ext cx="8070480" cy="44787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960" y="281160"/>
                <a:ext cx="8089200" cy="449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以太网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二层</a:t>
            </a:r>
            <a:r>
              <a:rPr lang="zh-CN" altLang="en-US" dirty="0" smtClean="0"/>
              <a:t>交换</a:t>
            </a:r>
            <a:endParaRPr lang="en-US" altLang="zh-CN" dirty="0" smtClean="0"/>
          </a:p>
          <a:p>
            <a:r>
              <a:rPr lang="zh-CN" altLang="en-US" dirty="0"/>
              <a:t>二层</a:t>
            </a:r>
            <a:r>
              <a:rPr lang="zh-CN" altLang="en-US" dirty="0" smtClean="0"/>
              <a:t>交换设备</a:t>
            </a:r>
            <a:endParaRPr lang="en-US" altLang="zh-CN" dirty="0" smtClean="0"/>
          </a:p>
          <a:p>
            <a:pPr lvl="1"/>
            <a:r>
              <a:rPr lang="zh-CN" altLang="en-US" dirty="0"/>
              <a:t>交换机</a:t>
            </a:r>
          </a:p>
        </p:txBody>
      </p:sp>
    </p:spTree>
    <p:extLst>
      <p:ext uri="{BB962C8B-B14F-4D97-AF65-F5344CB8AC3E}">
        <p14:creationId xmlns:p14="http://schemas.microsoft.com/office/powerpoint/2010/main" val="29274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以太网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二层</a:t>
            </a:r>
            <a:r>
              <a:rPr lang="zh-CN" altLang="en-US" dirty="0" smtClean="0">
                <a:solidFill>
                  <a:srgbClr val="C00000"/>
                </a:solidFill>
              </a:rPr>
              <a:t>交换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二层</a:t>
            </a:r>
            <a:r>
              <a:rPr lang="zh-CN" altLang="en-US" dirty="0" smtClean="0"/>
              <a:t>交换设备</a:t>
            </a:r>
            <a:endParaRPr lang="en-US" altLang="zh-CN" dirty="0" smtClean="0"/>
          </a:p>
          <a:p>
            <a:pPr lvl="1"/>
            <a:r>
              <a:rPr lang="zh-CN" altLang="en-US" dirty="0"/>
              <a:t>交换机</a:t>
            </a:r>
          </a:p>
        </p:txBody>
      </p:sp>
    </p:spTree>
    <p:extLst>
      <p:ext uri="{BB962C8B-B14F-4D97-AF65-F5344CB8AC3E}">
        <p14:creationId xmlns:p14="http://schemas.microsoft.com/office/powerpoint/2010/main" val="29728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二层交换的原理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sym typeface="+mn-ea"/>
              </a:rPr>
              <a:t>flooding --</a:t>
            </a:r>
            <a:r>
              <a:rPr lang="zh-CN" altLang="en-US" sz="2400" dirty="0">
                <a:sym typeface="+mn-ea"/>
              </a:rPr>
              <a:t>当目的地址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未知</a:t>
            </a:r>
            <a:r>
              <a:rPr lang="zh-CN" altLang="en-US" sz="2400" dirty="0">
                <a:sym typeface="+mn-ea"/>
              </a:rPr>
              <a:t>或为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广播</a:t>
            </a:r>
            <a:r>
              <a:rPr lang="zh-CN" altLang="en-US" sz="2000" dirty="0">
                <a:sym typeface="+mn-ea"/>
              </a:rPr>
              <a:t>地址时，桥发送帧到除源端口之外的每个端口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solidFill>
                  <a:srgbClr val="008000"/>
                </a:solidFill>
                <a:sym typeface="+mn-ea"/>
              </a:rPr>
              <a:t>learning</a:t>
            </a:r>
            <a:r>
              <a:rPr lang="en-US" altLang="zh-CN" sz="2400" dirty="0">
                <a:sym typeface="+mn-ea"/>
              </a:rPr>
              <a:t> --</a:t>
            </a:r>
            <a:r>
              <a:rPr lang="zh-CN" altLang="en-US" sz="2000" dirty="0">
                <a:sym typeface="+mn-ea"/>
              </a:rPr>
              <a:t>通过读取每个帧的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源地址</a:t>
            </a:r>
            <a:r>
              <a:rPr lang="zh-CN" altLang="en-US" sz="2000" dirty="0">
                <a:sym typeface="+mn-ea"/>
              </a:rPr>
              <a:t>和对应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源端口</a:t>
            </a:r>
            <a:r>
              <a:rPr lang="zh-CN" altLang="en-US" sz="2000" dirty="0">
                <a:sym typeface="+mn-ea"/>
              </a:rPr>
              <a:t>来学习连在网段上的每个设备的地址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sym typeface="+mn-ea"/>
              </a:rPr>
              <a:t>forwarding --</a:t>
            </a:r>
            <a:r>
              <a:rPr lang="zh-CN" altLang="en-US" sz="2000" dirty="0">
                <a:sym typeface="+mn-ea"/>
              </a:rPr>
              <a:t>对于已学到的目的地址，桥将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直接发送</a:t>
            </a:r>
            <a:r>
              <a:rPr lang="zh-CN" altLang="en-US" sz="2000" dirty="0">
                <a:sym typeface="+mn-ea"/>
              </a:rPr>
              <a:t>帧到对应的目的设备所在端口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sym typeface="+mn-ea"/>
              </a:rPr>
              <a:t>filtering --</a:t>
            </a:r>
            <a:r>
              <a:rPr lang="zh-CN" altLang="en-US" sz="2400" dirty="0">
                <a:sym typeface="+mn-ea"/>
              </a:rPr>
              <a:t>如果目的地址和源地址在同一端口，桥将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丢掉</a:t>
            </a:r>
            <a:r>
              <a:rPr lang="zh-CN" altLang="en-US" sz="2400" dirty="0" smtClean="0">
                <a:sym typeface="+mn-ea"/>
              </a:rPr>
              <a:t>帧 （</a:t>
            </a:r>
            <a:r>
              <a:rPr lang="en-US" altLang="zh-CN" sz="2400" dirty="0" smtClean="0">
                <a:sym typeface="+mn-ea"/>
              </a:rPr>
              <a:t>discarding</a:t>
            </a:r>
            <a:r>
              <a:rPr lang="zh-CN" altLang="en-US" sz="2400" dirty="0" smtClean="0">
                <a:sym typeface="+mn-ea"/>
              </a:rPr>
              <a:t>）</a:t>
            </a:r>
            <a:endParaRPr lang="zh-CN" altLang="en-US" sz="2400" dirty="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87000" y="0"/>
              <a:ext cx="8731800" cy="65757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640" y="-9360"/>
                <a:ext cx="8750520" cy="659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二层交换机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华为 </a:t>
            </a:r>
            <a:r>
              <a:rPr lang="en-US" altLang="zh-CN" sz="2400" dirty="0" smtClean="0"/>
              <a:t>S1730S </a:t>
            </a:r>
            <a:r>
              <a:rPr lang="en-US" altLang="zh-CN" sz="2400" dirty="0"/>
              <a:t>24</a:t>
            </a:r>
            <a:r>
              <a:rPr lang="zh-CN" altLang="en-US" sz="2400" dirty="0"/>
              <a:t>口全</a:t>
            </a:r>
            <a:r>
              <a:rPr lang="zh-CN" altLang="en-US" sz="2400" dirty="0" smtClean="0"/>
              <a:t>千兆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PoE</a:t>
            </a:r>
            <a:r>
              <a:rPr lang="zh-CN" altLang="en-US" sz="2400" dirty="0"/>
              <a:t>（</a:t>
            </a:r>
            <a:r>
              <a:rPr lang="en-US" altLang="zh-CN" sz="2400" dirty="0"/>
              <a:t>Power Over Ethernet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常接：网络摄像机、</a:t>
            </a:r>
            <a:r>
              <a:rPr lang="en-US" altLang="zh-CN" sz="2000" dirty="0" smtClean="0"/>
              <a:t>AP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IP</a:t>
            </a:r>
            <a:r>
              <a:rPr lang="zh-CN" altLang="en-US" sz="2000" dirty="0"/>
              <a:t>电话</a:t>
            </a:r>
            <a:r>
              <a:rPr lang="zh-CN" altLang="en-US" sz="2000" dirty="0" smtClean="0"/>
              <a:t>等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主要</a:t>
            </a:r>
            <a:r>
              <a:rPr lang="zh-CN" altLang="en-US" sz="2000" dirty="0" smtClean="0"/>
              <a:t>优点：无需电源（</a:t>
            </a:r>
            <a:r>
              <a:rPr lang="zh-CN" altLang="en-US" sz="2000" dirty="0" smtClean="0">
                <a:solidFill>
                  <a:srgbClr val="C00000"/>
                </a:solidFill>
              </a:rPr>
              <a:t>受电端</a:t>
            </a:r>
            <a:r>
              <a:rPr lang="zh-CN" altLang="en-US" sz="2000" dirty="0" smtClean="0"/>
              <a:t>）、无需专门布线</a:t>
            </a:r>
            <a:endParaRPr lang="en-US" altLang="zh-CN" sz="20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57" y="2515803"/>
            <a:ext cx="3668618" cy="792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20" y="3743480"/>
            <a:ext cx="5606290" cy="3483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94" y="2412219"/>
            <a:ext cx="3913517" cy="1099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1087560" y="208440"/>
              <a:ext cx="6730200" cy="55807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200" y="199080"/>
                <a:ext cx="6748920" cy="55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00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你家的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（家用路由器是否需要插电源？）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不需要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不清楚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04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4" y="304800"/>
            <a:ext cx="8461821" cy="1216025"/>
          </a:xfrm>
        </p:spPr>
        <p:txBody>
          <a:bodyPr/>
          <a:lstStyle/>
          <a:p>
            <a:r>
              <a:rPr lang="zh-CN" altLang="en-US" sz="3600" dirty="0" smtClean="0"/>
              <a:t>弹幕讨论：为什么</a:t>
            </a:r>
            <a:r>
              <a:rPr lang="en-US" altLang="zh-CN" sz="3600" dirty="0" err="1" smtClean="0"/>
              <a:t>PoE</a:t>
            </a:r>
            <a:r>
              <a:rPr lang="zh-CN" altLang="en-US" sz="3600" dirty="0" smtClean="0"/>
              <a:t>交换机并不普遍？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爆炸形 1 3"/>
          <p:cNvSpPr/>
          <p:nvPr/>
        </p:nvSpPr>
        <p:spPr bwMode="auto">
          <a:xfrm>
            <a:off x="1475656" y="1988840"/>
            <a:ext cx="1944216" cy="1584176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价格高</a:t>
            </a:r>
          </a:p>
        </p:txBody>
      </p:sp>
      <p:sp>
        <p:nvSpPr>
          <p:cNvPr id="5" name="爆炸形 1 4"/>
          <p:cNvSpPr/>
          <p:nvPr/>
        </p:nvSpPr>
        <p:spPr bwMode="auto">
          <a:xfrm>
            <a:off x="4333454" y="2348880"/>
            <a:ext cx="2830833" cy="1656184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维护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成本高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爆炸形 1 5"/>
          <p:cNvSpPr/>
          <p:nvPr/>
        </p:nvSpPr>
        <p:spPr bwMode="auto">
          <a:xfrm>
            <a:off x="755576" y="3733661"/>
            <a:ext cx="3672408" cy="2288505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传输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距离有限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预习题</a:t>
            </a:r>
            <a:r>
              <a:rPr lang="en-US" altLang="zh-CN" dirty="0" smtClean="0"/>
              <a:t>No.4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得分</a:t>
            </a:r>
            <a:r>
              <a:rPr lang="zh-CN" altLang="en-US" dirty="0" smtClean="0"/>
              <a:t>率：</a:t>
            </a:r>
            <a:r>
              <a:rPr lang="en-US" altLang="zh-CN" dirty="0" smtClean="0"/>
              <a:t>70%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04664"/>
            <a:ext cx="2918691" cy="5399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638320" y="886680"/>
              <a:ext cx="2614680" cy="21070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8960" y="877320"/>
                <a:ext cx="2633400" cy="21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交换模式 </a:t>
            </a:r>
            <a:r>
              <a:rPr lang="en-US" altLang="zh-CN" sz="3000" dirty="0"/>
              <a:t>P260</a:t>
            </a:r>
            <a:endParaRPr lang="en-US" altLang="zh-CN" sz="1500" dirty="0"/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/>
              <a:t>存储转发：最慢，出错少</a:t>
            </a:r>
          </a:p>
          <a:p>
            <a:pPr eaLnBrk="1" hangingPunct="1"/>
            <a:r>
              <a:rPr lang="zh-CN" altLang="en-US" dirty="0"/>
              <a:t>直通交换（贯穿）：最快，出错多</a:t>
            </a:r>
          </a:p>
          <a:p>
            <a:pPr eaLnBrk="1" hangingPunct="1"/>
            <a:r>
              <a:rPr lang="zh-CN" altLang="en-US" dirty="0"/>
              <a:t>无分片交换：二者的折衷</a:t>
            </a:r>
          </a:p>
        </p:txBody>
      </p:sp>
      <p:pic>
        <p:nvPicPr>
          <p:cNvPr id="74756" name="Picture 4" descr="2-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253" y="3850640"/>
            <a:ext cx="4681537" cy="27590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19600" y="56160"/>
              <a:ext cx="8952480" cy="5459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240" y="46800"/>
                <a:ext cx="8971200" cy="547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71800" y="2867071"/>
            <a:ext cx="5831978" cy="29788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4" name="矩形 4"/>
          <p:cNvSpPr/>
          <p:nvPr>
            <p:custDataLst>
              <p:tags r:id="rId2"/>
            </p:custDataLst>
          </p:nvPr>
        </p:nvSpPr>
        <p:spPr>
          <a:xfrm>
            <a:off x="115888" y="534988"/>
            <a:ext cx="8555037" cy="2143125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Verdana" panose="020B0604030504040204" pitchFamily="34" charset="0"/>
              </a:rPr>
              <a:t>请</a:t>
            </a:r>
            <a:r>
              <a:rPr lang="zh-CN" altLang="en-US" sz="2800" dirty="0" smtClean="0">
                <a:latin typeface="Verdana" panose="020B0604030504040204" pitchFamily="34" charset="0"/>
              </a:rPr>
              <a:t>写出交换机启动后，经过下列</a:t>
            </a:r>
            <a:r>
              <a:rPr lang="en-US" altLang="zh-CN" sz="2800" dirty="0">
                <a:latin typeface="Verdana" panose="020B0604030504040204" pitchFamily="34" charset="0"/>
              </a:rPr>
              <a:t>2</a:t>
            </a:r>
            <a:r>
              <a:rPr lang="zh-CN" altLang="en-US" sz="2800" dirty="0">
                <a:latin typeface="Verdana" panose="020B0604030504040204" pitchFamily="34" charset="0"/>
              </a:rPr>
              <a:t>个事件</a:t>
            </a:r>
            <a:r>
              <a:rPr lang="zh-CN" altLang="en-US" sz="2800" dirty="0" smtClean="0">
                <a:latin typeface="Verdana" panose="020B0604030504040204" pitchFamily="34" charset="0"/>
              </a:rPr>
              <a:t>发生，之后，</a:t>
            </a:r>
            <a:endParaRPr lang="en-US" altLang="zh-CN" sz="2800" dirty="0" smtClean="0">
              <a:latin typeface="Verdana" panose="020B060403050404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Verdana" panose="020B0604030504040204" pitchFamily="34" charset="0"/>
              </a:rPr>
              <a:t>交换机</a:t>
            </a:r>
            <a:r>
              <a:rPr lang="en-US" altLang="zh-CN" sz="2800" dirty="0" smtClean="0">
                <a:latin typeface="Verdana" panose="020B0604030504040204" pitchFamily="34" charset="0"/>
              </a:rPr>
              <a:t>B2</a:t>
            </a:r>
            <a:r>
              <a:rPr lang="zh-CN" altLang="en-US" sz="2800" dirty="0" smtClean="0">
                <a:latin typeface="Verdana" panose="020B0604030504040204" pitchFamily="34" charset="0"/>
              </a:rPr>
              <a:t>收到</a:t>
            </a:r>
            <a:r>
              <a:rPr lang="en-US" altLang="zh-CN" sz="2800" dirty="0" smtClean="0">
                <a:latin typeface="Verdana" panose="020B0604030504040204" pitchFamily="34" charset="0"/>
              </a:rPr>
              <a:t>1</a:t>
            </a:r>
            <a:r>
              <a:rPr lang="zh-CN" altLang="en-US" sz="2800" dirty="0">
                <a:latin typeface="Verdana" panose="020B0604030504040204" pitchFamily="34" charset="0"/>
              </a:rPr>
              <a:t>个</a:t>
            </a:r>
            <a:r>
              <a:rPr lang="en-US" altLang="zh-CN" sz="2800" dirty="0">
                <a:latin typeface="Verdana" panose="020B0604030504040204" pitchFamily="34" charset="0"/>
              </a:rPr>
              <a:t>D</a:t>
            </a:r>
            <a:r>
              <a:rPr lang="zh-CN" altLang="en-US" sz="2800" dirty="0">
                <a:latin typeface="Verdana" panose="020B0604030504040204" pitchFamily="34" charset="0"/>
              </a:rPr>
              <a:t>向</a:t>
            </a:r>
            <a:r>
              <a:rPr lang="en-US" altLang="zh-CN" sz="2800" dirty="0">
                <a:latin typeface="Verdana" panose="020B0604030504040204" pitchFamily="34" charset="0"/>
              </a:rPr>
              <a:t>E</a:t>
            </a:r>
            <a:r>
              <a:rPr lang="zh-CN" altLang="en-US" sz="2800" dirty="0">
                <a:latin typeface="Verdana" panose="020B0604030504040204" pitchFamily="34" charset="0"/>
              </a:rPr>
              <a:t>发送的帧，此时，</a:t>
            </a:r>
            <a:r>
              <a:rPr lang="en-US" altLang="zh-CN" sz="2800" dirty="0">
                <a:latin typeface="Verdana" panose="020B0604030504040204" pitchFamily="34" charset="0"/>
              </a:rPr>
              <a:t>B2</a:t>
            </a:r>
            <a:r>
              <a:rPr lang="zh-CN" altLang="en-US" sz="2800" dirty="0">
                <a:latin typeface="Verdana" panose="020B0604030504040204" pitchFamily="34" charset="0"/>
              </a:rPr>
              <a:t>所做</a:t>
            </a:r>
            <a:r>
              <a:rPr lang="zh-CN" altLang="en-US" sz="2800" dirty="0" smtClean="0">
                <a:latin typeface="Verdana" panose="020B0604030504040204" pitchFamily="34" charset="0"/>
              </a:rPr>
              <a:t>的</a:t>
            </a:r>
            <a:endParaRPr lang="en-US" altLang="zh-CN" sz="2800" dirty="0" smtClean="0">
              <a:latin typeface="Verdana" panose="020B060403050404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Verdana" panose="020B0604030504040204" pitchFamily="34" charset="0"/>
              </a:rPr>
              <a:t>动作</a:t>
            </a:r>
            <a:r>
              <a:rPr lang="zh-CN" altLang="en-US" sz="2800" dirty="0">
                <a:latin typeface="Verdana" panose="020B0604030504040204" pitchFamily="34" charset="0"/>
              </a:rPr>
              <a:t>是</a:t>
            </a:r>
            <a:r>
              <a:rPr lang="zh-CN" altLang="en-US" sz="2800" dirty="0" smtClean="0">
                <a:latin typeface="Verdana" panose="020B0604030504040204" pitchFamily="34" charset="0"/>
              </a:rPr>
              <a:t>：</a:t>
            </a:r>
            <a:r>
              <a:rPr lang="zh-CN" altLang="en-US" sz="2400" b="1" dirty="0" smtClean="0">
                <a:latin typeface="Verdana" panose="020B0604030504040204" pitchFamily="34" charset="0"/>
              </a:rPr>
              <a:t>（</a:t>
            </a:r>
            <a:r>
              <a:rPr lang="en-US" altLang="zh-CN" sz="2400" b="1" dirty="0">
                <a:latin typeface="Verdana" panose="020B0604030504040204" pitchFamily="34" charset="0"/>
              </a:rPr>
              <a:t>1</a:t>
            </a:r>
            <a:r>
              <a:rPr lang="zh-CN" altLang="en-US" sz="2400" b="1" dirty="0">
                <a:latin typeface="Verdana" panose="020B0604030504040204" pitchFamily="34" charset="0"/>
              </a:rPr>
              <a:t>）</a:t>
            </a:r>
            <a:r>
              <a:rPr lang="en-US" altLang="zh-CN" sz="2400" b="1" dirty="0">
                <a:latin typeface="Verdana" panose="020B0604030504040204" pitchFamily="34" charset="0"/>
              </a:rPr>
              <a:t>A</a:t>
            </a:r>
            <a:r>
              <a:rPr lang="zh-CN" altLang="zh-CN" sz="2400" b="1" dirty="0">
                <a:latin typeface="Verdana" panose="020B0604030504040204" pitchFamily="34" charset="0"/>
              </a:rPr>
              <a:t>向</a:t>
            </a:r>
            <a:r>
              <a:rPr lang="en-US" altLang="zh-CN" sz="2400" b="1" dirty="0">
                <a:latin typeface="Verdana" panose="020B0604030504040204" pitchFamily="34" charset="0"/>
              </a:rPr>
              <a:t>D</a:t>
            </a:r>
            <a:r>
              <a:rPr lang="zh-CN" altLang="zh-CN" sz="2400" b="1" dirty="0">
                <a:latin typeface="Verdana" panose="020B0604030504040204" pitchFamily="34" charset="0"/>
              </a:rPr>
              <a:t>传送一个</a:t>
            </a:r>
            <a:r>
              <a:rPr lang="zh-CN" altLang="zh-CN" sz="2400" b="1" dirty="0" smtClean="0">
                <a:latin typeface="Verdana" panose="020B0604030504040204" pitchFamily="34" charset="0"/>
              </a:rPr>
              <a:t>帧</a:t>
            </a:r>
            <a:r>
              <a:rPr lang="zh-CN" altLang="en-US" sz="2400" b="1" dirty="0" smtClean="0">
                <a:latin typeface="Verdana" panose="020B0604030504040204" pitchFamily="34" charset="0"/>
              </a:rPr>
              <a:t>；（</a:t>
            </a:r>
            <a:r>
              <a:rPr lang="en-US" altLang="zh-CN" sz="2400" b="1" dirty="0">
                <a:latin typeface="Verdana" panose="020B0604030504040204" pitchFamily="34" charset="0"/>
              </a:rPr>
              <a:t>2</a:t>
            </a:r>
            <a:r>
              <a:rPr lang="zh-CN" altLang="en-US" sz="2400" b="1" dirty="0">
                <a:latin typeface="Verdana" panose="020B0604030504040204" pitchFamily="34" charset="0"/>
              </a:rPr>
              <a:t>）</a:t>
            </a:r>
            <a:r>
              <a:rPr lang="en-US" altLang="zh-CN" sz="2400" b="1" dirty="0">
                <a:latin typeface="Verdana" panose="020B0604030504040204" pitchFamily="34" charset="0"/>
              </a:rPr>
              <a:t>E</a:t>
            </a:r>
            <a:r>
              <a:rPr lang="zh-CN" altLang="zh-CN" sz="2400" b="1" dirty="0">
                <a:latin typeface="Verdana" panose="020B0604030504040204" pitchFamily="34" charset="0"/>
              </a:rPr>
              <a:t>向</a:t>
            </a:r>
            <a:r>
              <a:rPr lang="en-US" altLang="zh-CN" sz="2400" b="1" dirty="0">
                <a:latin typeface="Verdana" panose="020B0604030504040204" pitchFamily="34" charset="0"/>
              </a:rPr>
              <a:t>A</a:t>
            </a:r>
            <a:r>
              <a:rPr lang="zh-CN" altLang="zh-CN" sz="2400" b="1" dirty="0">
                <a:latin typeface="Verdana" panose="020B0604030504040204" pitchFamily="34" charset="0"/>
              </a:rPr>
              <a:t>传送一个帧</a:t>
            </a:r>
            <a:endParaRPr lang="zh-CN" altLang="zh-CN" sz="2400" dirty="0">
              <a:latin typeface="Verdana" panose="020B0604030504040204" pitchFamily="34" charset="0"/>
            </a:endParaRPr>
          </a:p>
        </p:txBody>
      </p:sp>
      <p:sp>
        <p:nvSpPr>
          <p:cNvPr id="35845" name="矩形 5"/>
          <p:cNvSpPr/>
          <p:nvPr>
            <p:custDataLst>
              <p:tags r:id="rId3"/>
            </p:custDataLst>
          </p:nvPr>
        </p:nvSpPr>
        <p:spPr>
          <a:xfrm>
            <a:off x="755650" y="3146425"/>
            <a:ext cx="6400800" cy="6429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/>
          <a:p>
            <a:pPr eaLnBrk="1" hangingPunct="1"/>
            <a:r>
              <a:rPr lang="zh-CN" altLang="en-US" sz="2600" dirty="0">
                <a:solidFill>
                  <a:srgbClr val="000000"/>
                </a:solidFill>
                <a:latin typeface="Verdana" panose="020B0604030504040204" pitchFamily="34" charset="0"/>
              </a:rPr>
              <a:t>丢弃</a:t>
            </a:r>
          </a:p>
        </p:txBody>
      </p:sp>
      <p:sp>
        <p:nvSpPr>
          <p:cNvPr id="35846" name="矩形 6"/>
          <p:cNvSpPr/>
          <p:nvPr>
            <p:custDataLst>
              <p:tags r:id="rId4"/>
            </p:custDataLst>
          </p:nvPr>
        </p:nvSpPr>
        <p:spPr>
          <a:xfrm>
            <a:off x="755650" y="3938588"/>
            <a:ext cx="6400800" cy="6429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/>
          <a:p>
            <a:pPr eaLnBrk="1" hangingPunct="1"/>
            <a:r>
              <a:rPr lang="zh-CN" altLang="en-US" sz="2600" dirty="0">
                <a:solidFill>
                  <a:srgbClr val="000000"/>
                </a:solidFill>
                <a:latin typeface="Verdana" panose="020B0604030504040204" pitchFamily="34" charset="0"/>
              </a:rPr>
              <a:t>向</a:t>
            </a:r>
            <a:r>
              <a:rPr lang="en-US" altLang="zh-CN" sz="2600" dirty="0">
                <a:solidFill>
                  <a:srgbClr val="000000"/>
                </a:solidFill>
                <a:latin typeface="Verdana" panose="020B0604030504040204" pitchFamily="34" charset="0"/>
              </a:rPr>
              <a:t>E</a:t>
            </a:r>
            <a:r>
              <a:rPr lang="zh-CN" altLang="en-US" sz="2600" dirty="0">
                <a:solidFill>
                  <a:srgbClr val="000000"/>
                </a:solidFill>
                <a:latin typeface="Verdana" panose="020B0604030504040204" pitchFamily="34" charset="0"/>
              </a:rPr>
              <a:t>转发</a:t>
            </a:r>
          </a:p>
        </p:txBody>
      </p:sp>
      <p:sp>
        <p:nvSpPr>
          <p:cNvPr id="35847" name="矩形 7"/>
          <p:cNvSpPr/>
          <p:nvPr>
            <p:custDataLst>
              <p:tags r:id="rId5"/>
            </p:custDataLst>
          </p:nvPr>
        </p:nvSpPr>
        <p:spPr>
          <a:xfrm>
            <a:off x="755650" y="4657725"/>
            <a:ext cx="6400800" cy="6429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/>
          <a:p>
            <a:pPr eaLnBrk="1" hangingPunct="1"/>
            <a:r>
              <a:rPr lang="zh-CN" altLang="en-US" sz="2600" dirty="0">
                <a:solidFill>
                  <a:srgbClr val="000000"/>
                </a:solidFill>
                <a:latin typeface="Verdana" panose="020B0604030504040204" pitchFamily="34" charset="0"/>
              </a:rPr>
              <a:t>广播</a:t>
            </a:r>
          </a:p>
        </p:txBody>
      </p:sp>
      <p:sp>
        <p:nvSpPr>
          <p:cNvPr id="35848" name="矩形 8"/>
          <p:cNvSpPr/>
          <p:nvPr>
            <p:custDataLst>
              <p:tags r:id="rId6"/>
            </p:custDataLst>
          </p:nvPr>
        </p:nvSpPr>
        <p:spPr>
          <a:xfrm>
            <a:off x="755650" y="5357813"/>
            <a:ext cx="6400800" cy="6429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/>
          <a:p>
            <a:pPr eaLnBrk="1" hangingPunct="1"/>
            <a:r>
              <a:rPr lang="zh-CN" altLang="en-US" sz="2600" dirty="0">
                <a:solidFill>
                  <a:srgbClr val="000000"/>
                </a:solidFill>
                <a:latin typeface="Verdana" panose="020B0604030504040204" pitchFamily="34" charset="0"/>
              </a:rPr>
              <a:t>上面都没有</a:t>
            </a:r>
          </a:p>
        </p:txBody>
      </p:sp>
      <p:sp>
        <p:nvSpPr>
          <p:cNvPr id="35849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23850" y="3209925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latin typeface="Verdana" panose="020B0604030504040204" pitchFamily="34" charset="0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35850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23850" y="400208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latin typeface="Verdana" panose="020B0604030504040204" pitchFamily="34" charset="0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35851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23850" y="472281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latin typeface="Verdana" panose="020B0604030504040204" pitchFamily="34" charset="0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35852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23850" y="542131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latin typeface="Verdana" panose="020B0604030504040204" pitchFamily="34" charset="0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35853" name="圆角矩形 13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162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Verdana" panose="020B0604030504040204" pitchFamily="34" charset="0"/>
              </a:rPr>
              <a:t>提交</a:t>
            </a:r>
          </a:p>
        </p:txBody>
      </p:sp>
      <p:grpSp>
        <p:nvGrpSpPr>
          <p:cNvPr id="35854" name="组合 16"/>
          <p:cNvGrpSpPr/>
          <p:nvPr/>
        </p:nvGrpSpPr>
        <p:grpSpPr>
          <a:xfrm>
            <a:off x="0" y="0"/>
            <a:ext cx="1524000" cy="635000"/>
            <a:chOff x="0" y="0"/>
            <a:chExt cx="1524000" cy="635000"/>
          </a:xfrm>
        </p:grpSpPr>
        <p:sp>
          <p:nvSpPr>
            <p:cNvPr id="35855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254000" cy="635000"/>
            </a:xfrm>
            <a:prstGeom prst="rect">
              <a:avLst/>
            </a:prstGeom>
            <a:solidFill>
              <a:srgbClr val="639EF4"/>
            </a:solidFill>
            <a:ln w="9525">
              <a:noFill/>
            </a:ln>
          </p:spPr>
          <p:txBody>
            <a:bodyPr wrap="none" anchor="ctr"/>
            <a:lstStyle/>
            <a:p>
              <a:pPr eaLnBrk="1" hangingPunct="1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5856" name="TypeText"/>
            <p:cNvSpPr/>
            <p:nvPr>
              <p:custDataLst>
                <p:tags r:id="rId17"/>
              </p:custDataLst>
            </p:nvPr>
          </p:nvSpPr>
          <p:spPr>
            <a:xfrm>
              <a:off x="254000" y="0"/>
              <a:ext cx="1270000" cy="635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/>
            <a:lstStyle/>
            <a:p>
              <a:pPr eaLnBrk="1" hangingPunct="1"/>
              <a:r>
                <a:rPr lang="zh-CN" altLang="en-US" sz="2600" dirty="0">
                  <a:solidFill>
                    <a:srgbClr val="000000"/>
                  </a:solidFill>
                  <a:latin typeface="Verdana" panose="020B0604030504040204" pitchFamily="34" charset="0"/>
                </a:rPr>
                <a:t>单选题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墨迹 12"/>
              <p14:cNvContentPartPr/>
              <p14:nvPr/>
            </p14:nvContentPartPr>
            <p14:xfrm>
              <a:off x="-434880" y="1191600"/>
              <a:ext cx="8668440" cy="405000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444240" y="1182240"/>
                <a:ext cx="8687160" cy="40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43431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361B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25120" y="571500"/>
            <a:ext cx="8691880" cy="2420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（14年考研题）某以太网拓扑及交换机当前转发表如下图所示，主机00-e1-d5-00-23-a1向主机00-e1-d5-00-23-c1发送1个数据帧，主机00-e1-d5-00-23-c1收到该帧后，向主机00-e1-d5-00-23-a1发送一个确认帧，交换机对这两个帧的转发端口分别是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98270" y="321659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{3}和{1}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398270" y="390239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{2,3}和{1}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398270" y="458819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{2,3}和{1,2}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398270" y="527399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{1,2,3}和{1}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83895" y="328088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83895" y="396668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83895" y="465248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83895" y="533828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613900" y="6326823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lstStyle/>
          <a:p>
            <a:pPr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</a:rPr>
              <a:t>可为此题添加文本、图片、公式等解析，且需将内容全部放在本区域内。正常使用需3.0以上版本</a:t>
            </a: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3331845" cy="31700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送数据帧时，交换机从1号端口接收此数据帧，因目的MAC地址不在转发表中，所以交换机采用洪泛法向其它端口（2、3）转发此帧，同时将源MAC地址登记在转发表中；发送确认帧时，交换机从3号端口接收此帧，查找转发表，从相应1号端口转发此帧。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961130" y="4997450"/>
            <a:ext cx="3220085" cy="919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471545" y="2562225"/>
            <a:ext cx="4770755" cy="2301875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4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markBlock"/>
            <p:cNvSpPr/>
            <p:nvPr>
              <p:custDataLst>
                <p:tags r:id="rId4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markTitleText"/>
            <p:cNvSpPr txBox="1"/>
            <p:nvPr>
              <p:custDataLst>
                <p:tags r:id="rId4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30" name="组合 29"/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38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RemarkBlo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RemarkTitleText"/>
            <p:cNvSpPr txBox="1"/>
            <p:nvPr>
              <p:custDataLst>
                <p:tags r:id="rId40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34" name="组合 33"/>
          <p:cNvGrpSpPr/>
          <p:nvPr>
            <p:custDataLst>
              <p:tags r:id="rId17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1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38" name="组合 37"/>
          <p:cNvGrpSpPr/>
          <p:nvPr>
            <p:custDataLst>
              <p:tags r:id="rId1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5" name="RemarkBa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RemarkBlock"/>
            <p:cNvSpPr/>
            <p:nvPr>
              <p:custDataLst>
                <p:tags r:id="rId33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RemarkTitleText"/>
            <p:cNvSpPr txBox="1"/>
            <p:nvPr>
              <p:custDataLst>
                <p:tags r:id="rId34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42" name="组合 41"/>
          <p:cNvGrpSpPr/>
          <p:nvPr>
            <p:custDataLst>
              <p:tags r:id="rId19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9" name="RemarkBack"/>
            <p:cNvSpPr/>
            <p:nvPr>
              <p:custDataLst>
                <p:tags r:id="rId2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RemarkBlock"/>
            <p:cNvSpPr/>
            <p:nvPr>
              <p:custDataLst>
                <p:tags r:id="rId3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RemarkTitleText"/>
            <p:cNvSpPr txBox="1"/>
            <p:nvPr>
              <p:custDataLst>
                <p:tags r:id="rId3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sp>
        <p:nvSpPr>
          <p:cNvPr id="43" name="RemarkBack"/>
          <p:cNvSpPr/>
          <p:nvPr>
            <p:custDataLst>
              <p:tags r:id="rId20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RemarkBlock"/>
          <p:cNvSpPr/>
          <p:nvPr>
            <p:custDataLst>
              <p:tags r:id="rId21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RemarkTitleText"/>
          <p:cNvSpPr txBox="1"/>
          <p:nvPr>
            <p:custDataLst>
              <p:tags r:id="rId22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/>
              <p14:cNvContentPartPr/>
              <p14:nvPr/>
            </p14:nvContentPartPr>
            <p14:xfrm>
              <a:off x="3373200" y="1105920"/>
              <a:ext cx="5701680" cy="526608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63840" y="1096560"/>
                <a:ext cx="5720400" cy="528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/>
          <p:cNvGrpSpPr/>
          <p:nvPr>
            <p:custDataLst>
              <p:tags r:id="rId23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ColorBlock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ypeText"/>
            <p:cNvSpPr txBox="1"/>
            <p:nvPr>
              <p:custDataLst>
                <p:tags r:id="rId2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2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3BB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/>
          </p:cNvSpPr>
          <p:nvPr/>
        </p:nvSpPr>
        <p:spPr>
          <a:xfrm>
            <a:off x="574675" y="267477"/>
            <a:ext cx="8001000" cy="1216025"/>
          </a:xfrm>
          <a:prstGeom prst="rect">
            <a:avLst/>
          </a:prstGeom>
        </p:spPr>
        <p:txBody>
          <a:bodyPr vert="horz" wrap="square" lIns="91440" tIns="45720" rIns="91440" bIns="4572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0" i="0" u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kern="0" dirty="0" smtClean="0"/>
              <a:t>虚拟局域网</a:t>
            </a:r>
            <a:r>
              <a:rPr lang="en-US" altLang="zh-CN" kern="0" dirty="0" smtClean="0"/>
              <a:t>(Virtual Lan)</a:t>
            </a:r>
            <a:endParaRPr lang="en-US" altLang="zh-CN" sz="1500" kern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8" y="1715277"/>
            <a:ext cx="8325742" cy="42672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0" i="0" u="none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CN" sz="2900" kern="0" dirty="0" smtClean="0"/>
              <a:t>VLAN</a:t>
            </a:r>
            <a:r>
              <a:rPr lang="zh-CN" altLang="en-US" sz="2900" kern="0" dirty="0" smtClean="0"/>
              <a:t>：一组逻辑上的设备或用户，等同广播域。</a:t>
            </a:r>
            <a:endParaRPr lang="en-US" altLang="zh-CN" sz="2900" kern="0" dirty="0" smtClean="0"/>
          </a:p>
          <a:p>
            <a:pPr eaLnBrk="1" hangingPunct="1"/>
            <a:r>
              <a:rPr lang="zh-CN" altLang="en-US" sz="2900" kern="0" dirty="0"/>
              <a:t>主流</a:t>
            </a:r>
            <a:r>
              <a:rPr lang="zh-CN" altLang="en-US" sz="2900" kern="0" dirty="0" smtClean="0"/>
              <a:t>：基于</a:t>
            </a:r>
            <a:r>
              <a:rPr lang="zh-CN" altLang="en-US" sz="2900" b="1" kern="0" dirty="0" smtClean="0">
                <a:solidFill>
                  <a:srgbClr val="C00000"/>
                </a:solidFill>
              </a:rPr>
              <a:t>端口</a:t>
            </a:r>
            <a:r>
              <a:rPr lang="zh-CN" altLang="en-US" sz="2900" kern="0" dirty="0" smtClean="0"/>
              <a:t>的</a:t>
            </a:r>
            <a:r>
              <a:rPr lang="en-US" altLang="zh-CN" sz="2900" kern="0" dirty="0" smtClean="0"/>
              <a:t>VLAN</a:t>
            </a:r>
            <a:r>
              <a:rPr lang="zh-CN" altLang="en-US" sz="2900" kern="0" dirty="0" smtClean="0"/>
              <a:t>实施</a:t>
            </a:r>
            <a:endParaRPr lang="en-US" altLang="zh-CN" sz="2900" kern="0" dirty="0" smtClean="0"/>
          </a:p>
          <a:p>
            <a:pPr eaLnBrk="1" hangingPunct="1"/>
            <a:endParaRPr lang="en-US" altLang="zh-CN" sz="2900" kern="0" dirty="0" smtClean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656390"/>
              </p:ext>
            </p:extLst>
          </p:nvPr>
        </p:nvGraphicFramePr>
        <p:xfrm>
          <a:off x="1187624" y="3317526"/>
          <a:ext cx="4968552" cy="284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BMP 图象" r:id="rId3" imgW="5638095" imgH="3704762" progId="Paint.Picture">
                  <p:embed/>
                </p:oleObj>
              </mc:Choice>
              <mc:Fallback>
                <p:oleObj name="BMP 图象" r:id="rId3" imgW="5638095" imgH="3704762" progId="Paint.Picture">
                  <p:embed/>
                  <p:pic>
                    <p:nvPicPr>
                      <p:cNvPr id="48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317526"/>
                        <a:ext cx="4968552" cy="2847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427984" y="3262156"/>
            <a:ext cx="590996" cy="2781306"/>
          </a:xfrm>
          <a:prstGeom prst="rect">
            <a:avLst/>
          </a:prstGeom>
          <a:noFill/>
          <a:ln w="38100">
            <a:solidFill>
              <a:srgbClr val="FF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3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8987" y="3813109"/>
            <a:ext cx="3668618" cy="79208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6444208" y="2492896"/>
            <a:ext cx="95103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447840" y="0"/>
              <a:ext cx="8886240" cy="6378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480" y="-9360"/>
                <a:ext cx="8904960" cy="63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96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3</a:t>
            </a:fld>
            <a:endParaRPr lang="en-US" altLang="zh-CN" sz="1200" dirty="0"/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以太网的发展变迁</a:t>
            </a:r>
          </a:p>
        </p:txBody>
      </p:sp>
      <p:sp>
        <p:nvSpPr>
          <p:cNvPr id="1843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zh-CN" altLang="zh-CN" dirty="0"/>
          </a:p>
        </p:txBody>
      </p:sp>
      <p:pic>
        <p:nvPicPr>
          <p:cNvPr id="18437" name="Picture 5" descr="4-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773238"/>
            <a:ext cx="7273925" cy="344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Picture 6" descr="4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652963"/>
            <a:ext cx="8878888" cy="196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9" name="Rectangle 7"/>
          <p:cNvSpPr/>
          <p:nvPr/>
        </p:nvSpPr>
        <p:spPr>
          <a:xfrm>
            <a:off x="250825" y="5157788"/>
            <a:ext cx="8893175" cy="93503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zh-CN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0280" y="127800"/>
              <a:ext cx="8582040" cy="5952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20" y="118440"/>
                <a:ext cx="8600760" cy="597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4-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55843"/>
            <a:ext cx="6995835" cy="233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形标注 6"/>
          <p:cNvSpPr/>
          <p:nvPr/>
        </p:nvSpPr>
        <p:spPr bwMode="auto">
          <a:xfrm>
            <a:off x="3419872" y="6237312"/>
            <a:ext cx="1152128" cy="432048"/>
          </a:xfrm>
          <a:prstGeom prst="wedgeEllipseCallout">
            <a:avLst>
              <a:gd name="adj1" fmla="val 6042"/>
              <a:gd name="adj2" fmla="val -7715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2Byte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 bwMode="auto">
          <a:xfrm>
            <a:off x="2051720" y="6232715"/>
            <a:ext cx="1152128" cy="432048"/>
          </a:xfrm>
          <a:prstGeom prst="wedgeEllipseCallout">
            <a:avLst>
              <a:gd name="adj1" fmla="val 6042"/>
              <a:gd name="adj2" fmla="val -7715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2Byte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形标注 8"/>
          <p:cNvSpPr/>
          <p:nvPr/>
        </p:nvSpPr>
        <p:spPr bwMode="auto">
          <a:xfrm>
            <a:off x="6012159" y="5694444"/>
            <a:ext cx="2216121" cy="1118932"/>
          </a:xfrm>
          <a:prstGeom prst="wedgeEllipseCallout">
            <a:avLst>
              <a:gd name="adj1" fmla="val -17255"/>
              <a:gd name="adj2" fmla="val -81603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最</a:t>
            </a:r>
            <a:r>
              <a:rPr lang="zh-CN" altLang="en-US" sz="2400" dirty="0" smtClean="0">
                <a:solidFill>
                  <a:srgbClr val="C00000"/>
                </a:solidFill>
              </a:rPr>
              <a:t>长帧长：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1522 Byte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b="0" i="0" u="none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fontAlgn="base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900" kern="0" dirty="0" smtClean="0"/>
              <a:t>通过干线：</a:t>
            </a:r>
            <a:r>
              <a:rPr lang="en-US" altLang="zh-CN" sz="2900" kern="0" dirty="0" smtClean="0"/>
              <a:t>IEEE 802.1Q</a:t>
            </a:r>
          </a:p>
          <a:p>
            <a:pPr eaLnBrk="1" hangingPunct="1"/>
            <a:endParaRPr lang="en-US" altLang="zh-CN" sz="2900" kern="0" dirty="0" smtClean="0"/>
          </a:p>
        </p:txBody>
      </p:sp>
      <p:pic>
        <p:nvPicPr>
          <p:cNvPr id="4" name="图片 174" descr="幻灯片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3" b="29739"/>
          <a:stretch>
            <a:fillRect/>
          </a:stretch>
        </p:blipFill>
        <p:spPr bwMode="auto">
          <a:xfrm>
            <a:off x="971600" y="2348880"/>
            <a:ext cx="607072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574675" y="267477"/>
            <a:ext cx="8001000" cy="1216025"/>
          </a:xfrm>
          <a:prstGeom prst="rect">
            <a:avLst/>
          </a:prstGeom>
        </p:spPr>
        <p:txBody>
          <a:bodyPr vert="horz" wrap="square" lIns="91440" tIns="45720" rIns="91440" bIns="4572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0" i="0" u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kern="0" dirty="0" smtClean="0"/>
              <a:t>虚拟局域网：干线协议</a:t>
            </a:r>
            <a:endParaRPr lang="en-US" altLang="zh-CN" sz="1500" kern="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052366" y="4576304"/>
            <a:ext cx="1519634" cy="729729"/>
          </a:xfrm>
          <a:prstGeom prst="rect">
            <a:avLst/>
          </a:prstGeom>
          <a:noFill/>
          <a:ln w="38100">
            <a:solidFill>
              <a:srgbClr val="FF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3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359440" y="280080"/>
              <a:ext cx="5174640" cy="5003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0080" y="270720"/>
                <a:ext cx="5193360" cy="50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56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4675" y="836712"/>
            <a:ext cx="8001000" cy="6841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0" i="0" u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kern="0" dirty="0"/>
              <a:t>生成</a:t>
            </a:r>
            <a:r>
              <a:rPr lang="zh-CN" altLang="en-US" kern="0" dirty="0" smtClean="0"/>
              <a:t>树协议：</a:t>
            </a:r>
            <a:r>
              <a:rPr lang="en-US" altLang="zh-CN" kern="0" dirty="0" smtClean="0"/>
              <a:t>STP</a:t>
            </a:r>
            <a:endParaRPr lang="zh-CN" altLang="en-US" sz="2100" kern="0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97798" y="1844824"/>
            <a:ext cx="7776864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3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/>
              <a:t>为了可靠，采用冗余结构，比如。。。。。</a:t>
            </a:r>
            <a:endParaRPr lang="en-US" altLang="zh-CN" sz="2800" dirty="0"/>
          </a:p>
          <a:p>
            <a:r>
              <a:rPr lang="zh-CN" altLang="en-US" sz="2800" dirty="0"/>
              <a:t>但是冗余结构将导致环结构</a:t>
            </a:r>
          </a:p>
          <a:p>
            <a:pPr eaLnBrk="1" hangingPunct="1"/>
            <a:r>
              <a:rPr lang="zh-CN" altLang="en-US" sz="2600" dirty="0" smtClean="0"/>
              <a:t>所以，</a:t>
            </a:r>
            <a:r>
              <a:rPr lang="en-US" altLang="zh-CN" sz="2600" dirty="0" err="1"/>
              <a:t>P</a:t>
            </a:r>
            <a:r>
              <a:rPr lang="en-US" altLang="zh-CN" sz="2600" dirty="0" err="1" smtClean="0"/>
              <a:t>erman</a:t>
            </a:r>
            <a:r>
              <a:rPr lang="zh-CN" altLang="en-US" sz="2600" dirty="0"/>
              <a:t>发明</a:t>
            </a:r>
            <a:r>
              <a:rPr lang="zh-CN" altLang="en-US" sz="2600" dirty="0" smtClean="0"/>
              <a:t>了生成树 </a:t>
            </a:r>
            <a:endParaRPr lang="zh-CN" altLang="en-US" sz="2600" dirty="0"/>
          </a:p>
        </p:txBody>
      </p:sp>
      <p:pic>
        <p:nvPicPr>
          <p:cNvPr id="5" name="Picture 2" descr="https://timgsa.baidu.com/timg?image&amp;quality=80&amp;size=b9999_10000&amp;sec=1493879045986&amp;di=4bb34cf8503f81519fb1eebd1abb6eea&amp;imgtype=0&amp;src=http%3A%2F%2Fpic65.nipic.com%2Ffile%2F20150423%2F2531170_10370393200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"/>
          <a:stretch>
            <a:fillRect/>
          </a:stretch>
        </p:blipFill>
        <p:spPr bwMode="auto">
          <a:xfrm>
            <a:off x="5724128" y="2919842"/>
            <a:ext cx="2692760" cy="259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timgsa.baidu.com/timg?image&amp;quality=80&amp;size=b9999_10000&amp;sec=1493879045986&amp;di=4bb34cf8503f81519fb1eebd1abb6eea&amp;imgtype=0&amp;src=http%3A%2F%2Fpic65.nipic.com%2Ffile%2F20150423%2F2531170_103703932000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"/>
          <a:stretch>
            <a:fillRect/>
          </a:stretch>
        </p:blipFill>
        <p:spPr bwMode="auto">
          <a:xfrm>
            <a:off x="3275856" y="3760936"/>
            <a:ext cx="1864198" cy="179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timgsa.baidu.com/timg?image&amp;quality=80&amp;size=b9999_10000&amp;sec=1493879045986&amp;di=4bb34cf8503f81519fb1eebd1abb6eea&amp;imgtype=0&amp;src=http%3A%2F%2Fpic65.nipic.com%2Ffile%2F20150423%2F2531170_103703932000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"/>
          <a:stretch>
            <a:fillRect/>
          </a:stretch>
        </p:blipFill>
        <p:spPr bwMode="auto">
          <a:xfrm>
            <a:off x="1259632" y="4296891"/>
            <a:ext cx="1296144" cy="125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899720" y="0"/>
              <a:ext cx="6141960" cy="3726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0360" y="-9360"/>
                <a:ext cx="6160680" cy="37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6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STP</a:t>
            </a:r>
            <a:r>
              <a:rPr lang="zh-CN" altLang="en-US" dirty="0" smtClean="0"/>
              <a:t>的运作（</a:t>
            </a:r>
            <a:r>
              <a:rPr lang="en-US" altLang="zh-CN" dirty="0" smtClean="0"/>
              <a:t>802.3D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802.3W</a:t>
            </a:r>
            <a:r>
              <a:rPr lang="zh-CN" altLang="en-US" dirty="0" smtClean="0"/>
              <a:t>）</a:t>
            </a:r>
            <a:endParaRPr lang="zh-CN" altLang="en-US" sz="2100" dirty="0" smtClean="0"/>
          </a:p>
        </p:txBody>
      </p:sp>
      <p:graphicFrame>
        <p:nvGraphicFramePr>
          <p:cNvPr id="4403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955367"/>
              </p:ext>
            </p:extLst>
          </p:nvPr>
        </p:nvGraphicFramePr>
        <p:xfrm>
          <a:off x="4427984" y="2204864"/>
          <a:ext cx="4265254" cy="309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BMP 图象" r:id="rId3" imgW="5552381" imgH="3315163" progId="Paint.Picture">
                  <p:embed/>
                </p:oleObj>
              </mc:Choice>
              <mc:Fallback>
                <p:oleObj name="BMP 图象" r:id="rId3" imgW="5552381" imgH="3315163" progId="Paint.Picture">
                  <p:embed/>
                  <p:pic>
                    <p:nvPicPr>
                      <p:cNvPr id="440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204864"/>
                        <a:ext cx="4265254" cy="309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67544" y="2060575"/>
            <a:ext cx="3723456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3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/>
              <a:t>每个网络一个</a:t>
            </a:r>
            <a:r>
              <a:rPr lang="zh-CN" altLang="en-US" sz="2600" dirty="0">
                <a:solidFill>
                  <a:srgbClr val="C00000"/>
                </a:solidFill>
              </a:rPr>
              <a:t>根</a:t>
            </a:r>
            <a:r>
              <a:rPr lang="zh-CN" altLang="en-US" sz="2600" dirty="0"/>
              <a:t>网桥 </a:t>
            </a:r>
          </a:p>
          <a:p>
            <a:pPr eaLnBrk="1" hangingPunct="1"/>
            <a:r>
              <a:rPr lang="zh-CN" altLang="en-US" sz="2600" dirty="0"/>
              <a:t>每个网桥一个</a:t>
            </a:r>
            <a:r>
              <a:rPr lang="zh-CN" altLang="en-US" sz="2600" dirty="0">
                <a:solidFill>
                  <a:srgbClr val="C00000"/>
                </a:solidFill>
              </a:rPr>
              <a:t>根端口 </a:t>
            </a:r>
          </a:p>
          <a:p>
            <a:pPr eaLnBrk="1" hangingPunct="1"/>
            <a:r>
              <a:rPr lang="zh-CN" altLang="en-US" sz="2600" dirty="0"/>
              <a:t>每网段一个</a:t>
            </a:r>
            <a:r>
              <a:rPr lang="zh-CN" altLang="en-US" sz="2600" dirty="0">
                <a:solidFill>
                  <a:srgbClr val="C00000"/>
                </a:solidFill>
              </a:rPr>
              <a:t>指定端口 </a:t>
            </a:r>
          </a:p>
          <a:p>
            <a:pPr eaLnBrk="1" hangingPunct="1"/>
            <a:r>
              <a:rPr lang="zh-CN" altLang="en-US" sz="2600" dirty="0">
                <a:solidFill>
                  <a:srgbClr val="7030A0"/>
                </a:solidFill>
              </a:rPr>
              <a:t>非指定端口</a:t>
            </a:r>
            <a:r>
              <a:rPr lang="zh-CN" altLang="en-US" sz="2600" dirty="0"/>
              <a:t>不被</a:t>
            </a:r>
            <a:r>
              <a:rPr lang="zh-CN" altLang="en-US" sz="2600" dirty="0" smtClean="0"/>
              <a:t>使用</a:t>
            </a:r>
            <a:endParaRPr lang="en-US" altLang="zh-CN" sz="2600" dirty="0" smtClean="0"/>
          </a:p>
          <a:p>
            <a:pPr eaLnBrk="1" hangingPunct="1"/>
            <a:endParaRPr lang="en-US" altLang="zh-CN" sz="2600" dirty="0"/>
          </a:p>
          <a:p>
            <a:pPr eaLnBrk="1" hangingPunct="1"/>
            <a:r>
              <a:rPr lang="zh-CN" altLang="en-US" sz="2600" dirty="0" smtClean="0"/>
              <a:t>通过：</a:t>
            </a:r>
            <a:r>
              <a:rPr lang="en-US" altLang="zh-CN" sz="2600" dirty="0" smtClean="0"/>
              <a:t>BPTU</a:t>
            </a:r>
            <a:r>
              <a:rPr lang="zh-CN" altLang="en-US" sz="2600" dirty="0" smtClean="0"/>
              <a:t>的穿梭 </a:t>
            </a:r>
            <a:endParaRPr lang="zh-CN" altLang="en-US" sz="2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12680" y="0"/>
              <a:ext cx="8095320" cy="6241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320" y="-9360"/>
                <a:ext cx="8114040" cy="62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7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xfrm>
            <a:off x="571500" y="476672"/>
            <a:ext cx="8001000" cy="820737"/>
          </a:xfrm>
        </p:spPr>
        <p:txBody>
          <a:bodyPr vert="horz" wrap="square" lIns="91440" tIns="45720" rIns="91440" bIns="45720" anchor="b"/>
          <a:lstStyle/>
          <a:p>
            <a:r>
              <a:rPr lang="zh-CN" altLang="en-US" sz="4200" dirty="0">
                <a:solidFill>
                  <a:schemeClr val="hlink"/>
                </a:solidFill>
                <a:ea typeface="微软雅黑" panose="020B0503020204020204" charset="-122"/>
              </a:rPr>
              <a:t>补充：交换机相关的安全问题</a:t>
            </a:r>
          </a:p>
        </p:txBody>
      </p:sp>
      <p:pic>
        <p:nvPicPr>
          <p:cNvPr id="4" name="Picture 5" descr="20111161218465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67631" y="2236727"/>
            <a:ext cx="2988345" cy="76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492896"/>
            <a:ext cx="3069852" cy="17036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861048"/>
            <a:ext cx="3776026" cy="1738763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 bwMode="auto">
          <a:xfrm>
            <a:off x="5724128" y="4740909"/>
            <a:ext cx="2160240" cy="1118932"/>
          </a:xfrm>
          <a:prstGeom prst="wedgeEllipseCallout">
            <a:avLst>
              <a:gd name="adj1" fmla="val -17255"/>
              <a:gd name="adj2" fmla="val -81603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</a:rPr>
              <a:t>交换机的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</a:rPr>
              <a:t>堆叠、级联</a:t>
            </a:r>
            <a:endParaRPr lang="en-US" altLang="zh-CN" sz="2400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607680" y="1546560"/>
              <a:ext cx="8362080" cy="4542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320" y="1537200"/>
                <a:ext cx="8380800" cy="456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常见局域网内的安全</a:t>
            </a:r>
            <a:r>
              <a:rPr lang="zh-CN" altLang="en-US" dirty="0"/>
              <a:t>攻击</a:t>
            </a:r>
            <a:endParaRPr lang="zh-CN" altLang="en-US" sz="2600" dirty="0"/>
          </a:p>
        </p:txBody>
      </p:sp>
      <p:sp>
        <p:nvSpPr>
          <p:cNvPr id="778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600" dirty="0"/>
              <a:t>MAC</a:t>
            </a:r>
            <a:r>
              <a:rPr lang="zh-CN" altLang="en-US" sz="2600" dirty="0"/>
              <a:t>地址泛洪攻击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伪造源地址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伪造目的地址</a:t>
            </a:r>
          </a:p>
          <a:p>
            <a:pPr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600" dirty="0"/>
              <a:t>DHCP</a:t>
            </a:r>
            <a:r>
              <a:rPr lang="zh-CN" altLang="en-US" sz="2600" dirty="0"/>
              <a:t>欺骗攻击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伪装成</a:t>
            </a:r>
            <a:r>
              <a:rPr lang="en-US" altLang="zh-CN" sz="2200" dirty="0"/>
              <a:t>DHCP</a:t>
            </a:r>
            <a:r>
              <a:rPr lang="zh-CN" altLang="en-US" sz="2200" dirty="0"/>
              <a:t>服务器应答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伪造源地址，向</a:t>
            </a:r>
            <a:r>
              <a:rPr lang="en-US" altLang="zh-CN" sz="2200" dirty="0"/>
              <a:t>DHCP</a:t>
            </a:r>
            <a:r>
              <a:rPr lang="zh-CN" altLang="en-US" sz="2200" dirty="0"/>
              <a:t>服务器请求</a:t>
            </a:r>
          </a:p>
          <a:p>
            <a:pPr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2600" dirty="0"/>
              <a:t>Telnet</a:t>
            </a:r>
            <a:r>
              <a:rPr lang="zh-CN" altLang="en-US" sz="2600" dirty="0"/>
              <a:t>攻击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暴力密码破解</a:t>
            </a:r>
          </a:p>
          <a:p>
            <a:pPr lvl="1">
              <a:lnSpc>
                <a:spcPct val="13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200" dirty="0"/>
              <a:t>使</a:t>
            </a:r>
            <a:r>
              <a:rPr lang="en-US" altLang="zh-CN" sz="2200" dirty="0"/>
              <a:t>Telnet</a:t>
            </a:r>
            <a:r>
              <a:rPr lang="zh-CN" altLang="en-US" sz="2200" dirty="0"/>
              <a:t>服务不可用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89160" y="784800"/>
              <a:ext cx="7373160" cy="4611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00" y="775440"/>
                <a:ext cx="7391880" cy="463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/>
              <a:t>应对安全策略</a:t>
            </a:r>
          </a:p>
        </p:txBody>
      </p:sp>
      <p:sp>
        <p:nvSpPr>
          <p:cNvPr id="78851" name="Rectangle 3"/>
          <p:cNvSpPr>
            <a:spLocks noGrp="1"/>
          </p:cNvSpPr>
          <p:nvPr>
            <p:ph idx="1"/>
          </p:nvPr>
        </p:nvSpPr>
        <p:spPr>
          <a:xfrm>
            <a:off x="390525" y="1630363"/>
            <a:ext cx="8001000" cy="4606925"/>
          </a:xfrm>
        </p:spPr>
        <p:txBody>
          <a:bodyPr vert="horz" wrap="square" lIns="91440" tIns="45720" rIns="91440" bIns="45720" anchor="t"/>
          <a:lstStyle/>
          <a:p>
            <a:pPr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600" dirty="0"/>
              <a:t>使用各种安全工具</a:t>
            </a:r>
          </a:p>
          <a:p>
            <a:pPr lvl="1" indent="0" latinLnBrk="0">
              <a:lnSpc>
                <a:spcPct val="140000"/>
              </a:lnSpc>
              <a:spcBef>
                <a:spcPts val="0"/>
              </a:spcBef>
            </a:pPr>
            <a:r>
              <a:rPr lang="en-US" altLang="zh-CN" sz="2200" dirty="0"/>
              <a:t>SSL</a:t>
            </a:r>
            <a:r>
              <a:rPr lang="zh-CN" altLang="en-US" sz="2200" dirty="0"/>
              <a:t>、服务识别、报文截获</a:t>
            </a:r>
          </a:p>
          <a:p>
            <a:pPr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600" dirty="0"/>
              <a:t>配置端口安全性</a:t>
            </a:r>
          </a:p>
          <a:p>
            <a:pPr lvl="1"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200" dirty="0"/>
              <a:t>配置端口安全的策略：如</a:t>
            </a:r>
            <a:r>
              <a:rPr lang="zh-CN" altLang="en-US" sz="2200" dirty="0">
                <a:solidFill>
                  <a:srgbClr val="C00000"/>
                </a:solidFill>
              </a:rPr>
              <a:t>数量</a:t>
            </a:r>
            <a:r>
              <a:rPr lang="zh-CN" altLang="en-US" sz="2200" dirty="0"/>
              <a:t>、</a:t>
            </a:r>
            <a:r>
              <a:rPr lang="en-US" altLang="zh-CN" sz="2200" dirty="0">
                <a:solidFill>
                  <a:srgbClr val="C00000"/>
                </a:solidFill>
              </a:rPr>
              <a:t>MAC</a:t>
            </a:r>
            <a:r>
              <a:rPr lang="zh-CN" altLang="en-US" sz="2200" dirty="0" smtClean="0">
                <a:solidFill>
                  <a:srgbClr val="C00000"/>
                </a:solidFill>
              </a:rPr>
              <a:t>地址，</a:t>
            </a:r>
            <a:r>
              <a:rPr lang="zh-CN" altLang="en-US" sz="2200" dirty="0" smtClean="0"/>
              <a:t>限制源头</a:t>
            </a:r>
            <a:endParaRPr lang="zh-CN" altLang="en-US" sz="2200" dirty="0"/>
          </a:p>
          <a:p>
            <a:pPr lvl="1"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200" dirty="0"/>
              <a:t>违规（违反策略）后的行动</a:t>
            </a:r>
          </a:p>
          <a:p>
            <a:pPr lvl="2"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100" b="1" dirty="0">
                <a:solidFill>
                  <a:srgbClr val="C00000"/>
                </a:solidFill>
              </a:rPr>
              <a:t>保护</a:t>
            </a:r>
            <a:r>
              <a:rPr lang="zh-CN" altLang="en-US" sz="2100" dirty="0"/>
              <a:t>：丢弃违规包，或移除超出</a:t>
            </a:r>
            <a:r>
              <a:rPr lang="en-US" altLang="zh-CN" sz="2100" dirty="0"/>
              <a:t>MAC</a:t>
            </a:r>
            <a:r>
              <a:rPr lang="zh-CN" altLang="en-US" sz="2100" dirty="0"/>
              <a:t>地址</a:t>
            </a:r>
          </a:p>
          <a:p>
            <a:pPr lvl="2"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100" b="1" dirty="0">
                <a:solidFill>
                  <a:srgbClr val="C00000"/>
                </a:solidFill>
              </a:rPr>
              <a:t>限制</a:t>
            </a:r>
            <a:r>
              <a:rPr lang="zh-CN" altLang="en-US" sz="2100" dirty="0"/>
              <a:t>：超出规定源</a:t>
            </a:r>
            <a:r>
              <a:rPr lang="en-US" altLang="zh-CN" sz="2100" dirty="0"/>
              <a:t>MAC</a:t>
            </a:r>
            <a:r>
              <a:rPr lang="zh-CN" altLang="en-US" sz="2100" dirty="0"/>
              <a:t>数量后，丢包，直到回到安全范围之类，并发出</a:t>
            </a:r>
            <a:r>
              <a:rPr lang="en-US" altLang="zh-CN" sz="2100" dirty="0"/>
              <a:t>SNMP</a:t>
            </a:r>
            <a:r>
              <a:rPr lang="zh-CN" altLang="en-US" sz="2100" dirty="0"/>
              <a:t>陷阱、计入日志、违规计数器</a:t>
            </a:r>
          </a:p>
          <a:p>
            <a:pPr lvl="2" indent="0" latinLnBrk="0">
              <a:lnSpc>
                <a:spcPct val="140000"/>
              </a:lnSpc>
              <a:spcBef>
                <a:spcPts val="0"/>
              </a:spcBef>
            </a:pPr>
            <a:r>
              <a:rPr lang="zh-CN" altLang="en-US" sz="2100" b="1" dirty="0"/>
              <a:t>关闭</a:t>
            </a:r>
            <a:r>
              <a:rPr lang="zh-CN" altLang="en-US" sz="2100" dirty="0"/>
              <a:t>：立刻关闭端口，</a:t>
            </a:r>
            <a:r>
              <a:rPr lang="en-US" altLang="zh-CN" sz="2100" dirty="0"/>
              <a:t>LED</a:t>
            </a:r>
            <a:r>
              <a:rPr lang="zh-CN" altLang="en-US" sz="2100" dirty="0"/>
              <a:t>灯灭，同时发送。。。。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561320" y="2950560"/>
              <a:ext cx="6765480" cy="3278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1960" y="2941200"/>
                <a:ext cx="6784200" cy="329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/>
              <a:t>配置命令</a:t>
            </a:r>
            <a:r>
              <a:rPr lang="en-US" altLang="zh-CN" dirty="0"/>
              <a:t>P72</a:t>
            </a: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lnSpc>
                <a:spcPct val="14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600" dirty="0"/>
              <a:t>基本命令跟路由器的类似</a:t>
            </a:r>
          </a:p>
          <a:p>
            <a:pPr>
              <a:lnSpc>
                <a:spcPct val="14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600" dirty="0"/>
              <a:t>配置策略，以</a:t>
            </a:r>
            <a:r>
              <a:rPr lang="en-US" altLang="zh-CN" sz="2600" dirty="0"/>
              <a:t>2950</a:t>
            </a:r>
            <a:r>
              <a:rPr lang="zh-CN" altLang="en-US" sz="2600" dirty="0"/>
              <a:t>为例</a:t>
            </a:r>
          </a:p>
          <a:p>
            <a:pPr lvl="1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 sz="2200" dirty="0"/>
              <a:t>  </a:t>
            </a:r>
            <a:r>
              <a:rPr lang="en-US" altLang="zh-CN" sz="2200" dirty="0"/>
              <a:t>Switch(config-if)#switchport port-security ?</a:t>
            </a:r>
          </a:p>
          <a:p>
            <a:pPr lvl="1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200" dirty="0"/>
              <a:t>  mac-address  Secure mac address</a:t>
            </a:r>
          </a:p>
          <a:p>
            <a:pPr lvl="1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200" dirty="0"/>
              <a:t>  maximum      Max secure addresses</a:t>
            </a:r>
          </a:p>
          <a:p>
            <a:pPr lvl="1">
              <a:lnSpc>
                <a:spcPct val="14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2200" dirty="0"/>
              <a:t>  violation    Security violation mode</a:t>
            </a:r>
          </a:p>
          <a:p>
            <a:pPr>
              <a:lnSpc>
                <a:spcPct val="14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600" dirty="0"/>
              <a:t>注意：该命令须在开起了</a:t>
            </a:r>
            <a:r>
              <a:rPr lang="en-US" altLang="zh-CN" sz="2600" dirty="0">
                <a:solidFill>
                  <a:srgbClr val="C00000"/>
                </a:solidFill>
              </a:rPr>
              <a:t>access</a:t>
            </a:r>
            <a:r>
              <a:rPr lang="zh-CN" altLang="en-US" sz="2600" dirty="0"/>
              <a:t>和</a:t>
            </a:r>
            <a:r>
              <a:rPr lang="en-US" altLang="zh-CN" sz="2600" dirty="0">
                <a:solidFill>
                  <a:srgbClr val="C00000"/>
                </a:solidFill>
              </a:rPr>
              <a:t>trunk</a:t>
            </a:r>
            <a:r>
              <a:rPr lang="zh-CN" altLang="en-US" sz="2600" dirty="0"/>
              <a:t>模式方可用，在</a:t>
            </a:r>
            <a:r>
              <a:rPr lang="en-US" altLang="zh-CN" sz="2600" dirty="0"/>
              <a:t>dynamic</a:t>
            </a:r>
            <a:r>
              <a:rPr lang="zh-CN" altLang="en-US" sz="2600" dirty="0"/>
              <a:t>模式下不可用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884160" y="593280"/>
              <a:ext cx="7037640" cy="5469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800" y="583920"/>
                <a:ext cx="7056360" cy="548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endParaRPr lang="zh-CN" altLang="en-US" dirty="0"/>
          </a:p>
        </p:txBody>
      </p:sp>
      <p:sp>
        <p:nvSpPr>
          <p:cNvPr id="808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endParaRPr lang="zh-CN" altLang="en-US" dirty="0"/>
          </a:p>
        </p:txBody>
      </p:sp>
      <p:pic>
        <p:nvPicPr>
          <p:cNvPr id="8090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492375"/>
            <a:ext cx="4379912" cy="241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1" name="AutoShape 5"/>
          <p:cNvSpPr/>
          <p:nvPr/>
        </p:nvSpPr>
        <p:spPr>
          <a:xfrm>
            <a:off x="4284663" y="1628775"/>
            <a:ext cx="1223962" cy="503238"/>
          </a:xfrm>
          <a:prstGeom prst="wedgeRoundRectCallout">
            <a:avLst>
              <a:gd name="adj1" fmla="val -25097"/>
              <a:gd name="adj2" fmla="val 154731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en-US" altLang="zh-CN" dirty="0">
                <a:latin typeface="Verdana" panose="020B0604030504040204" pitchFamily="34" charset="0"/>
              </a:rPr>
              <a:t>Trunk</a:t>
            </a:r>
          </a:p>
        </p:txBody>
      </p:sp>
      <p:sp>
        <p:nvSpPr>
          <p:cNvPr id="80902" name="AutoShape 6"/>
          <p:cNvSpPr/>
          <p:nvPr/>
        </p:nvSpPr>
        <p:spPr>
          <a:xfrm>
            <a:off x="4067175" y="4797425"/>
            <a:ext cx="1223963" cy="503238"/>
          </a:xfrm>
          <a:prstGeom prst="wedgeRoundRectCallout">
            <a:avLst>
              <a:gd name="adj1" fmla="val 71921"/>
              <a:gd name="adj2" fmla="val -299528"/>
              <a:gd name="adj3" fmla="val 16667"/>
            </a:avLst>
          </a:prstGeom>
          <a:solidFill>
            <a:srgbClr val="FFFF00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en-US" altLang="zh-CN" dirty="0">
                <a:latin typeface="Verdana" panose="020B0604030504040204" pitchFamily="34" charset="0"/>
              </a:rPr>
              <a:t>Access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357000" y="2571480"/>
              <a:ext cx="3155760" cy="1531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7640" y="2562120"/>
                <a:ext cx="3174480" cy="155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/>
              <a:t>配置命令（继续）</a:t>
            </a:r>
          </a:p>
        </p:txBody>
      </p:sp>
      <p:sp>
        <p:nvSpPr>
          <p:cNvPr id="819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配置违规后采取的动作：三种之一</a:t>
            </a:r>
          </a:p>
          <a:p>
            <a:pPr lvl="1">
              <a:buNone/>
            </a:pPr>
            <a:r>
              <a:rPr lang="en-US" altLang="zh-CN" dirty="0"/>
              <a:t>Switch(config-if)#switchport port-Security violation ?</a:t>
            </a:r>
          </a:p>
          <a:p>
            <a:pPr lvl="1">
              <a:buNone/>
            </a:pPr>
            <a:r>
              <a:rPr lang="en-US" altLang="zh-CN" dirty="0"/>
              <a:t>  </a:t>
            </a:r>
            <a:r>
              <a:rPr lang="en-US" altLang="zh-CN" b="1" dirty="0"/>
              <a:t>protect</a:t>
            </a:r>
            <a:r>
              <a:rPr lang="en-US" altLang="zh-CN" dirty="0"/>
              <a:t>   Security violation protect mode</a:t>
            </a:r>
          </a:p>
          <a:p>
            <a:pPr lvl="1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 restrict</a:t>
            </a:r>
            <a:r>
              <a:rPr lang="en-US" altLang="zh-CN" dirty="0"/>
              <a:t>  Security violation restrict mode</a:t>
            </a:r>
          </a:p>
          <a:p>
            <a:pPr lvl="1">
              <a:buNone/>
            </a:pPr>
            <a:r>
              <a:rPr lang="en-US" altLang="zh-CN" dirty="0"/>
              <a:t>  </a:t>
            </a:r>
            <a:r>
              <a:rPr lang="en-US" altLang="zh-CN" b="1" dirty="0"/>
              <a:t>shutdown</a:t>
            </a:r>
            <a:r>
              <a:rPr lang="en-US" altLang="zh-CN" dirty="0"/>
              <a:t>  Security violation shutdown mode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>
          <a:xfrm>
            <a:off x="395288" y="1916113"/>
            <a:ext cx="8001000" cy="820737"/>
          </a:xfrm>
        </p:spPr>
        <p:txBody>
          <a:bodyPr vert="horz" wrap="square" lIns="91440" tIns="45720" rIns="91440" bIns="45720" anchor="b"/>
          <a:lstStyle/>
          <a:p>
            <a:r>
              <a:rPr lang="zh-CN" altLang="en-US" sz="4200" dirty="0">
                <a:solidFill>
                  <a:schemeClr val="hlink"/>
                </a:solidFill>
                <a:ea typeface="微软雅黑" panose="020B0503020204020204" charset="-122"/>
              </a:rPr>
              <a:t>补充结束</a:t>
            </a:r>
          </a:p>
        </p:txBody>
      </p:sp>
      <p:pic>
        <p:nvPicPr>
          <p:cNvPr id="8294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388"/>
            <a:ext cx="9144000" cy="126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以太网的拓扑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正确率</a:t>
            </a:r>
            <a:r>
              <a:rPr lang="en-US" altLang="zh-CN" sz="2400" dirty="0" smtClean="0"/>
              <a:t>67%</a:t>
            </a: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物理拓扑</a:t>
            </a:r>
            <a:r>
              <a:rPr lang="zh-CN" altLang="en-US" sz="2400" dirty="0" smtClean="0"/>
              <a:t>：星型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扩展星型</a:t>
            </a:r>
            <a:endParaRPr lang="en-US" altLang="zh-CN" sz="2400" dirty="0" smtClean="0"/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逻辑拓扑</a:t>
            </a:r>
            <a:r>
              <a:rPr lang="zh-CN" altLang="en-US" sz="2400" dirty="0" smtClean="0"/>
              <a:t>：总线拓扑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268760"/>
            <a:ext cx="2604515" cy="46428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90175"/>
            <a:ext cx="4875320" cy="2546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297000" y="1712520"/>
              <a:ext cx="6986160" cy="442512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640" y="1703160"/>
                <a:ext cx="7004880" cy="44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8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>
          <a:xfrm>
            <a:off x="684213" y="176213"/>
            <a:ext cx="4835525" cy="1143000"/>
          </a:xfrm>
        </p:spPr>
        <p:txBody>
          <a:bodyPr wrap="square" lIns="91440" tIns="45720" rIns="91440" bIns="45720" anchor="b"/>
          <a:lstStyle/>
          <a:p>
            <a:pPr eaLnBrk="1" hangingPunct="1"/>
            <a:r>
              <a:rPr lang="zh-CN" altLang="en-US" dirty="0"/>
              <a:t>有问题吗？</a:t>
            </a:r>
          </a:p>
        </p:txBody>
      </p:sp>
      <p:sp>
        <p:nvSpPr>
          <p:cNvPr id="41986" name="AutoShape 6" descr="data:image/jpeg;base64,/9j/4AAQSkZJRgABAQAAAQABAAD/2wCEAAkGBhQSERQUExMWFRUVGBgYGRgYGBwYHRwYHh0YHBwYGh0ZHiYfGBsjGRwVIC8gIycpLCwsGB4xNTAqNSYrLCkBCQoKDgwOGg8PGjIkHyQpLTAyNCwtLCwsLiwsLCksLCwsLCwsLCosKiwvLCwqLC8sLC0pLCwsLCwsLCwsLCwsLP/AABEIALkBEQMBIgACEQEDEQH/xAAcAAACAwEBAQEAAAAAAAAAAAAEBQIDBgABBwj/xABDEAABAgQEBAMGAwcCBgEFAAABAhEAAxIhBDFBUQUiYXEygZEGE6GxwfBCUtEUFSMzcuHxgpJDU1RistKiFhc0wtP/xAAaAQACAwEBAAAAAAAAAAAAAAACAwEEBQAG/8QANhEAAQMCBAMGBAUEAwAAAAAAAQACEQMhBBIxQVFx8BMiYYGRoQWxwdEUMlPh8SNSktIVQqL/2gAMAwEAAhEDEQA/AMWFAXYZZs3wMH4XilJcsCNQHHmP0gKYDZxf+28VCU/Q6i4t96QwK4DFwtxw5SVgzUpC3zTymxsQOx3hmFAot4WJsHboQxtpGU4Kr3Sab2INn+l2hirEipmKSQaSDmz5t4trQ+m6bIKlE5M4TRakJKwlKKnvZ3BBL2bzAAZ+kFcP4ggKdSUuSNNdiL9rQhw+OcqE8F9NLi+ueQOsGSUILKAy/CVXLXOm13B3i0AIgqk4O1C2uL4zUl0YdKxZ2KHBsDZYbbV4T8VxMrJMtKFEl+QJI77dxFmBFSVLlKITSOU83NZ+z5575QFxCaFKCiClRAJ1gaLAHWHXioc9xbBVeGwxpJYHPQed2tDjDLQqhVKLWLAfHe94Q4fGqSpQCSoAXvYgb7Q2GOkkBxSro6SO1VjFmoDwSQieLzpQloISLlXhTkfE56eK7ZRTgsOTcIDM7gB+46WjsJgQAQFul2ILAMcnBNxfR4JEv3STY3ApYikjvmLMG1hbS0DKFLpdqvZeFQklSkMBlyjaBpuKJBHKnXwgn6tHTceoJal2bv0eA/2gsCX77nvDWsm5SXGLBX4iWGKqUuRfla5+/jHSJYpYIHoLdra9IiJpZiAUkaF3+zHuDWOYqUzJNic9u3ltB6BKUpy00OoJCg7Glul7aQl41i0pkqyJ8I5WNxo+g/SCOM4wpdRYAPbP0+HeMJxPiC56nJsMgNIMAASpa3OUOmYkF1JKkizOz+bWvAU6ZUpykdA1gIvXNDMDkT8ddoh79MsOz6XGeY8/vpCKlQSrbQoFk3sdgRAk0g3Ub9BFn7RXVv8Ae8UEscgD6xUe+U0BelAIyHnZ4pMk3Zu0WUObg3+3jxU2khtHbI/MQolMA4omVwxU2XMmIQmmXdSQpNSU25qXqIch1AMHiMrhqyhK2FKqm18JY2840vsPj8NKmE4tylaOU0BSHuecDmYbh9dIDxXGvezzMEsJlkmyUgJAanRn3cAXzio+q6DlWvhMFRc8doTH3j2E34JJhOGpWouqw6X83yGcCzsOASAQQCzw/krCSQgMJiSlQBIqScw4z0LdOkX4LhAnTfd+8lyZUwhJUtgEsCXezmxYWu14TTxHe7x2VvEfDgKMMAkE3BJnXY7C3ErLUdogpMadeAloHujMlkA0mYlJpN/HdiojyyECDhCVXCklILVpfm2LKAKXzvDfxDbzoqh+EVSWtaQSRMfTySJo5NjaLJ6WUQ7gE3+sQQr6w8GVkOaWkgr2Yp9ori9TX+/OKHiXIVW0dHjx0LXLX4mUbUdMi92Ge0eSyRpfdvq7HsYp/EBe7Ndvv0i0gpIUnMakg/Ahj8RA3WgIKvwOKKVZ528rPDKViG5ZhqQTrYjse8KlThUFKepQzADE9hBMtySFK6Pdm06QTTF1zTBjZNcVLtQeZroWbHs4vn3ijDzVy1BViHdiTYuxvAh4j7t0LSwaxGmyh8NoNnNNQlmKkt/qHp4htF6k+RBVWqOzeQ3RP8LjjLUiaghiwUksPItn0MGz5yZ95XLNBulRbUXbURkeH8SyHuwU3CgXJIzuBnfzg7GKKCFIJpUOzdDbdoeG38VXiLrR4QAOozEhi6qrOXOhN4L4pxGStIBYi6rEEhgzDoc/LWEWApxEnmIKxyg62yCrubWfpChcukkEsQWIPp1hjWBzrm4Sy6LQnkmZSykqVrcdS7EZENpDng04rSoKUSbilgEjXLfO8Zzhk+xBAILX1GdxDWTOVLU1/Jjbf7+kdVE2RU6WcSFxnrQ6SQQLH59znAuIxRyY/ODuIyBNSpcsn3guUi1QGo6t8oQqxRGqgQ4LpHpnDaZzCVXq03MMFNcFiQVgEkPkCG7ReqSStqilqmIOj5HpCORxgpzSCBlb9CGzzLwVxP2vliW6U85TYO4fcve3xjnyDMIWtBCS+2GOpaUkkn8WmxAjLoURmbd7HOLMZjCpRUbl3bv9YoUoKDk2GmXoIQ96c1sCF0wgkAG1qi2t7dWED4maCcrB2EWGYbkDTLp2gOYfXOKjnJzQoLN7Rdw+YULEwCqhQNw4sXvvEsBh6lXDpFzGi4fiiJSylCGmJKCFJSphe6arpLaiKFauGGFvYD4Y7ENzzGsDcxF+Ukc1D2pxElZlLlSDL97KrWluV9SggspLZ7EZPYZpSMm10eN/juF/s3uyhaVy6WQkl2rRzJL2PiJLatGYVwwAJBDFyCQzEWpbUG5dwNOrA3EC4OydifhL8oqMMz7Hh9ZtKUSgSyagkEs5yHdg7dob43BKkIEs0KqBIWhaVpUncFJLdixyhv7OTJcoYlCsOJ6FJSSXSFoIKmYkXSVM/wDSIrXiEzJFKwitPKlZclISSaQAadWyMRUqsgGNVGEwdfvXggRtpvqmpVgxghLKMPPnUv7yVNmpmJ/7ilUsA0kgHmbtFeGSZktAThwhCErE6cSk2LhKyFBxTuCchkc8tgcZSpKkgiYn8VXzDbZg2MXYyQJia1zUOXIcuSpxygAHTJ2FogtGbknUahbQJBvMyTw24eCee1HAkYVlSyZkuYAULcEEfiZSbEAte2YhNJ48hVMkyZYHhKki6iVEuoi+oTbQeleE4LWnlmBKrjNwo6sxyNmOR8ogn2cmCmYkggG92YjRiXPlAf079aJo/GDI5rLWnQyD773QfElICSEIDORVexfJzfLfSFiUklgNz6XPwjbTPZRIQVTJagmplKQsGhrMp3QCdHIJ84V4XgiVLlpQqWCpRAMxQSCCCA7lhZsznBU6rQ3dVcb8PrPqknKABsREDhb5+uizccIc8S4H7sLCVJJlkhV3LjPIlLbEEuIUJS5h7Xh2ixq+HfRIDtxKpjovoGxjoOFWWmmqlgIUagDmB02eB8RiklfITTp06GCZHEKgApI+xq+cAT8PRcXH3nCGi6vk7hEiUWeoWvTo2+fLnF09BZwQQ12uQbDIQPLdSCzsM2BsM9NInhjs+xGvkIZPBQTKvC6kMskt4VNdoK4biQjNfKRYi7F8jt8YXuywUpCkvYF77pPxi9TUu2uQ2zFu9vOGMMWQ1AHNuE0rClKct1YevbVxDT9lqSZR2BQT1HxDuO3aE0uaVBDMpSA2X4bnS5Ah3h+M1SvdsQtwQSchq1mDjPfo8XWPMKoWgILhJUhRSXSoKuCG7fP5QwnSzO8D1pBc/mbterY/5jxIC7lDLCQAQuymIsDorNoVy8aUqclQL73B26Rba7NfdJcIspYfEEakH4en3nDmTiwoC5SUudMtmHrC/Fy/fPMR/M/El3ezOktsHIiGBnPY69QDs4vBkhwlAHuaIC0cuZUkKDK6gt/gwNxbBCYgqS9eZFgVC7q6ntn3hdhpRQSxYm4J+vyiybxwpSVlnTrk/a7gvCoLTLVLn9pqkGIxVOQCydIUzcSouHvqdh8/S0e43ELrMx+dZqtZge2UV4eVYnM9d94CpVLlLWQqxLs6vIamKlzKf+4/IRfxGcBZwpd77PtChSrRUc9NDZV65pOvpDnhns2JiwJk5EkMTUoP5aOYz+jQ7PHUqRLBSykpCVG3MRYHoWAfO7xVrF8S1anw9uGLnDEcLJnJ4clCVhK60pelbBLnqkmpLgWzvCXEYxddKAbHQPf9IbScQwBD27hiNW184pn4lAUFFAUoqcEkjm1q6axmMdNQyL/VexxVHLhm9m/K0Rp/b4QFPFcUVOHOkSyymCEplpC2AdgGzCXDOw0gTDTCocySwLPn2f5vBHEiZ7rmtLm8oQUlSklKc6hzKGQIOu0L+HzTLmF1BabkhyH63AO3pDX0rEhZ9PG5KrWmeB4eYgQeXHUo4lkhKUpUqol2Ds7m+oF4XoxHu0qBDLJOXwPaOTxMzSmWTSh+ZixLdds/WHMzDSwR7tzUkc2vWFkZB3x1srFM/ijmw5ygSJ5i8Dj4z5JClCpqqkhICnBvrvvrHk0IQgJpNbm92bRQ1Pyygz3c2UVBCiync5HIgjvnFUoqCQWqsFXdRo1F8tPWLLX2kaLEdhiH5XyDeSRIi2g+x3U+F41ITzKam7XOd7fpDfCY9E6UqorK0DkUSGCQCSln8wB1jPHCpqSpRYG4SA6j0Ay9TBQSJRpCSkrDh1VsdmYJ9Qe4gHU2HvceireHxtenFMts0ROmv5Z5ozFY1coLl3KSAFAvSQ7gEWLuCYivCyzQpYUkte7pFrUgAX7mF2Nxxum5UXClG5J1L7u8D4bFqqQFKJSDlAik7LIXVcdSNXI8TMbWBn1IA9+OzbiGESuSZgmJBK0oouC7Gq+wASfOFsng5IJKgli29t7ZaesNsPhpeI5CSlaSSXUgAgixCjsxfyiSOGJb8KgbW5jbI1bf2gi8taIsibgG4isXkBwm1446i5F/EJD+7h/zPh/eOg791np/tH6x7HZ3cT6fslfgB+k3/I/7KSALPtHLQVBhd9IhOJT99InJBOoAiwsQK3BoSFCuoDI02PWLwlSCOYlI3I8m8vOBkYhiy8iGf5GLpmEKw4L9Xz6HrAzBuh0KJVixUCnkJVa7gEZPqPI+UUIJC+Yi5LscyM8tbwGJoqZTuNcsu+sXqxMslimku7hzc69fPrBxCbmkRKMEgy+YG4Ls/iHWDsLi1JUDTyKsxVbTpb7zhNK4guWWbIse2o8xDOROlqsoAEmrOx6hvxbiHsqXuq72jLIKdjFJTzJKGJPqNDtpFvEJCcQlwKZou35unfrAeHkAummzm/0L2OjGGErBISGD+pi2DBkLMqVQwwk+CSsOCFOOhB+/SDsTwsqUFIcVAEhVmLD1GvrDGUiL7CG9oZsqjq7jol0jArpYlNssy3whJ7RTh7yi/LdTZO1vONpIkpLlcxMsAEuXNgNkgx884/jAZiilyFEsTm3kBp0gC87p1Auc6Slc3FBSmu56/bCJ4ibSL56aW3irDKAJID2b9TA8xVSiT5doQSr4ChSFZv07RdNwoCHu7+RFm++ogvDcLWXZw6Sq4IBA0Gh1yg+ZIliQgKCr1MHYFVmUbZgaagPaOATIWbWgwRwvFe7mBYZxlkWO99YtmyCASUGkXHY2sc2gCaBnl0hL2hwIKOm803Bw1CP4txmZOUStaidSSST97QBIBUoDcxAEPEkTWLjMZHrCW02sblYIT3V3VagfVM39vBPMXLKULKTmEhsy+VvvSFmLxFVACWIt55aR2Kx6ls7BhdrPF+A4RNmq/hy1zTe4SSLXPdhC6VHKO9qtDH47t3ltGQ2PrPldDIK5UxJUlyg5Nr13PeNr7Gp95MVMmJlqVLBmBExQkgjM+EOttAC7kOwzTYXhvv5UxZnIlzJYf3S0qFaA3MlbEOXIpLExWcYkBIWksC5oN2sQEFiApjmQdXERWbmjKJXYJ3Y5u0cW8LG/Hz28E+4pjZQmTlkpmFZJAKVJZRc0ioO4LC1iDnCuXNCWNNQYhgaS2hBazFtMn6QPicUkmUESyJiSqt8jqlTFwkkG75aZR5h5zMtRpAUygzlOoI3AcWPXyqlsAQt6nigSWumNJjSADfaflCI4lJCpSVCbJUQAQkKRVfNJTqbPuNYUcVwSwETCSEzk1JJZiAWIz0OkP/aTCyJikiRMSqXLAupAkkub9ZpKjch7dLwgxfDFqUKBUEhwBkNT4jZzdofTc0OAWXjqdWrTLwJuNCZ32N94v4cFGRwpbgLFL5P8+0FcYmy0rSqXL92opBKaeVqRzB7EKLlmt1imRxtIDTEKUpiKqr+hH1guTK98EFBYJcXBuPygbXYvEve5pvol4fD0atPLQPe/9ajkPP3SbC4NU5TJGoDkgesNOE8YXgp4yXSaSk+EpPiQRq8HYcrJ92tYBZSUqUmoBAFg7OW9dNoWYngq00THCwsku5eoZgvraz5vHB4eT4dSofhH4drXUwS46/aPTVPf3/h/+h/+Q/SOjN/vTp846O7Stw9grPaYX9ROVpQpNgCWGfyELcVhFJL5A33t5Q2lyQEggEfmcW8m6NF850JFgxZvxONgz+mYiMxGipuwuYZjZIiArUkgabNFmBnlJLXB07xdiZQLEJ/2BrdRqYXgsWUCO7wYOYKjUpliZ4rAe8BI3scnHWFa00kuP7GGcmba905qGhv9YoxRcnNibN8i8Gw7JKsw0szQlIYqLgPbLL7fOJ4WUpNKqgCMnuC+toEEwoUx6Gx13EGIUqapISL3cOz6k37mGsMFC+IWl4LPrFwx1AL+cPE4feFXAOAKlipShcZC7ekaCVKOot8+pi2CsGtGY5VVh5d9rQPiZVK0qLFJP+YcS5G3xieI4cJqKTYjwmCzJIWa4uij3hZwUlvSxEfOZ00qOdhH2f8AdqlooWGWkN/Unyzj5l7TezS8OokPQb5fCOeZFldwzgLFIpk+zJfJoYYDBBE4GZZI1bIlJILHPQwFhkAzEJ0qD20eHHGuJyS7VKWGAty21Py9YUOK0AFZxDEy5SkmWolCQWQpVQdxZNJs9yb6iEnEONLmqJ8KXcAZDP1zMBLU/wA48oKj5QBdwREyjZPGZiZaUFlIBUQDo4YsdP8AMDqmJLkJ8joW0+naPMLw+ZNVTLSVqZ2TckdBmewvFeHSqoJCSSpgBqSTYCAzKYMKPuizswi/D4BRFbOkdWdrkDyaCeJcBnyTTNlrQsEOhSSCAci+oMFSkCUmwBBbQnS5L6ZxXqVQB3Vp4PBdo/8AqDuxOvHQ7/dLcVhSA4Fj1HdvKG+G9pZ37KMMqcUy5TlIAZXM7gKH4XJLavtYRx8nkUXZLpDp5kuQCxKbAs/o0JZa+akMb20v+kcxxqNk2RYmmzC1x2dxHzkIsh0hNXMAS5PmGO92i7DcUKkiWsqUlD0AKZibqBa7HvaF3uS6rkU5kjXJtt4I4ZOSgmoXa1vh52jnABpyiUFCo6pWZ2jg3xPhxHHnum0qYlipIApArNywAPqM7trHnE0rnTFT0KDlXMkOAlm0JdgGDbNAyMekGYq7KytsAPK5MeYbFLM6uULB6hY2OYUW5n+e0VgwiXG3PRbNTE0nZKc5rn8s5pmJEWuBOhKnjMFiEzUe9AQKRMQSQUKTa4OShuDDHDcHROw5WZ0i00J90LzCSwAlsCWfe1oj+xpnqShwonwoqdQDPQNmANg0KVqTJnJKahSygWuCDoWdwoZjbMQQg6DRKrsfTlz3AhxuSZ/gdcE4x/CpSvxeIkXTzyyCwJ0U+wOQ00ikmXLUnDlYSxCnLEm1VhuflrHquIIUFqUV+8Jd1BncuVFySS/zMCnFLloUnw1EM9yFWuCfCSHuNu0IGbQrWq9i09q25IMka8fna99FcmYaWawL3Afs+bdIHm8T92pKmF79Oo+MQxYcBzb8pJ9WieFlSzKNSVEZpAyGmfeOaBIJQVXvM02QDEg9C3VkV/8AcFH/AEif9yf/AOcdCT9ilfmPqmOi52rVgdhiv7h6haRCUrIqDuxINsnvBvvWBCVISksGIS9mvcP9bwArDgyi7ggDY30bUjKKcRMszIDEsRmo9XFj37dYXoIWoyuDctv89UYcLWCaQLEiwAIgCbhCoHk8IN3F/rnpeLcJiAr+oKFnYjdxsd7NBK0hanTUDezi+uQF7N0tCx3UvFtpvZLVn0IOQt97xdhcQx0LH7faD8ZwslZr5FAA9B0LPbtAuKwCmBAL3cpybN7XB7w8PBWAaTheLI+ZhkzUsGfqL+usB4PD0TCCTZiCLZEXvnbaBcJOoV9/CGfvVU1pyGhu3UbeUGCWpThIX0HAsSLjzYfWCiu5OmUZv2b4wZyaFC6Ndw46538400pNvLp2i+CCJWBVpljoKIlI+2cd4OkpgHDDQl/7fGGMleWg7GOKWAjMI1qg7QFx7gMmakpAaoKLFrjlcpILfiFixtB8sff3lE1S7QuYMqw3SCF+fvaLgKsLNKT4dDC4yQAC4Of36tH13284EJst2uNv0j5BicIZajoRBuA1CtUqkiDqqAg5jO8aQ+yCxKrWUoWlAUUcxsXYKtyE+lw5EZ0zbhwzZtf4GHuC4gqY5M11lLXUbJAtY5kMfhFeoHEdw3WlhjTkipoevVU8FK5E1CuV0rC03uFDJiNIce03uRPUtCQmZWHp8BQ1iArmWagpzYZWvZJLlLlzKQAoKTUFAm4AI75g+kV4bCEhSl/hdTZZ9ejxWdTqEkFa9PEUWNZlG++2m8I7E4wrCxNC3Sk+7IbxEh66rkUux02gXDYiYRQVkAJISFBJATq+hADHu5aBZcxTJAJe5IzuLnPpp0MWTFBajVbJqGA/sCnv8YjszHJEcQwvzNJzH0vtbhpzhLAoqLCwUb3YHNn03hknhqkS/wBple8SlCkgKY2maj3ibJtcPmDF+MxAkqKZaFJSQApC1VkuzuzcpIcAh+kVDFroKUywKmJJLjK5bI/MdYZmMydFTGHZlgEl3I9ep8lFEpKy8z3iQTdiAmq7OVPkSPjcRHjHB5mGKUzEhJUkLDLSqxJZ6SWNjYwaJalICQVlFsr76ZXBI84VcSwoSlKknxEuGIZsns1xsTkctRpVAbJmPwj2DORzPX2/audN5UaEp/8A2V8XvBHDMWEFnsrXrAk7DqIQwLBDk5DNRiM3CKQU1ggEEgtYjpveGOAe0tKo0alXD1G1mjTr9lfLnKVNJAJUpXKAHIUTY2u4+YEH4CcmpjYgFis/AOMyRCvCYtSHoLEgjqxsWOlrRIJUpIdmTZnDm+2ZzELqMBAGys4TFPY9zwJOunUcfRO8TxNMuaixp/4gASbH8r666QRxKSmYmuTMUZfK1aTm9gLsBm/whLKwaBeYoj/tpL+R7w14/jWoQAyghLBOQdtdT5bQp9MiC0LRpY4vNQVjA4aHy02VC8GJkusKYpLKCQTSQ7dwq3x2itGB92sGXzFI5kqLAjNs7ptA8rjK5SwyfC4Vnz3Ofy8oJ/eSF0mg1JIAJOY2UB+sQWuaLJzauGrwT+a3gfqP4jSFd++Ff9Oj/Yf/AGjoh+8z+VPp/ePI7tHcU7IOJ9k2xWHppyWFgc34kWGYGevzgaZhVWpWFPYOQL6PV84qRilAOlZBBSxALmzgHJmjw8VmJAJSkEEmvJSr3fdjoRDpB1WU2sDdwI8VysLMVLci7tXnkWZ2vYBu0T9xNFTc7fiCbtZ/KB042YkKdymp82pUdbbjVoNOIWqioqIHKL3p2G4trAGOCfSLagIkz8+uirsJipkwFKgyWpcuG/s/3eAlzFyizWGd29GzF/nBc8gICpRqqDl7hwz2BLX38oF/afeIBUtiNOhzZ/K0L0JGympScMsG/wA1Gfg6mmILKGThh3Jj3AGaFUkUp/8AiXfW7+cSkTVnJaSBYBi77NoO28WHiJzyHYm/RstYnMQIQDD0Hu70g+3XJMcMTLWJi0EXFV21sbBlDWNP7OcUVNrCwHSbNqD0feMcnFIWmkmyti21oZcGxKpQITfcljbcPr0hlGqGm6zfiXw18ZmXA3W9kkO3nnpDKTlf7vCHBcRRMSlSVBjZ7Z6/X0h5h1P2GWtvKNEry+WDBRsvP63ghItFErTeCED7eFlNageI4SpORj5r7T+zIckBjs9vK3e0fWJuRs9jbfpHzzjONnrP8SSEILhyg21pFWam6W8rCawZYhW8PhHV3d0gc18wxfDVIzETX7OzqQRLWpw4oSVBt3S4jVY3DrSkJSQpJ/iMz7pqf8rFnyJGrQKvEqoCQDm4ZgGuSGa9zva9oqnEcRdeppfBJkh0t2O/p+6y0zHTkUoJUPdkkAhlA9/F+jneB5ePUHub9fX6w34vw1aV8wVUWsp3bRqrs1hEMTwyUGCFKU4BchqdwXZz2tleH9qIlZn4KsHlnR5dW3UsPKTO5wtlJSSrTVnF7kvsILw0yTKCTTz356jYPZNP4T/3QuRgEDmQoFSb3UlL7s5+EQViiUSykBSipdSQCWAopfu6r9IB1Rz/AMqt0qdLDXrXJ5n7eys4mU+8qblVc63GujEmKp2JBDgWcWt2Lj70ipMwkssUAqZ1ZBsx8Gg4YUFBMt1p8JLuEu7Fw7B76QtwFi/VWKTnVM/YQG8NT94+6Bm8TLcpzBDN+kAzJhZiS7vF2PLL0tbldi1nv9NoFqhjGtAsFlYqvVe8te6YTc8TeXLQVzLJSABkANQBnd9L6wsEg3YG3S/wgiVj6EAJsTmrUBzl/nWLJ09zQgmlhcva/iAFxqTu8CCQdE9+SrTbL7gaRx5n1KXEww4bOSkL5ikkWNnfYfekQnYIk/zEqYEk3cNoQz9orlpQJjFJKH1NJKd9WftZ4Iw4KvTD6FUH62vbUI1eGmrCTq2he+/dotn4aYpPMb2LkByL367f4j2XjUnlSwAa5Nh0+AvFs7GtdioOBn0HSKofUaYFl6E4fCPaajnFxtN+fggMPhSbEBwxcuzbNvEZE9RICAxJFgC3c9IZyzLSqWVBw5cMU1DY6ZXsXHnC7EpZXIwCrC+T6Ob+cFMkyqzmdm1padNY1vppw0TD/wCnpn50f75f/vHQq/Zl9Y6Bjx+S7Of0z6u+60UvEAll1DKzPpmbOPLpaDsHJlJW6kVVOnnAKRkatwrYs/aAZODmSVALlqdTUlrgtZswfWCeHzCFFlAzApglQs7gmkmzhodqLKKINVozo7iMqtV61KL0krJLZpBK2UwOptneAf2iWu1CpZtUqlJdTiqkOGzOZ8hF8wVoJKlCkDlpCrDrne4cM7QmmSFOKywBszgP1bXygQ2LK2WZIyj+E9k4SVzKMwIZSQAWDA9nL6n7cXEYYWBSktmsOyg+YezNaB1KTOUhKJa0t4qiGBa7DXdrGGspSiXQZeqWHKM7ukm/mNoFzOHsrlGqCOI8f4S6ThjWqlJKmcA6WJdj0aBhJUtbUKrY1UqDN+ZyQLvveD6l1i6wpICWSQoBIJ0IbMu/fzt/gTJgLrQFVe8NlAFy1IFIIJ2yaADI5pFVuc921/Xr9lVO9meQe7C6rkAguoNUFAAflfIk2L6RRwzGUtU5/KXi+dw1ctaQmZ/BVcc5SnIgqBJcG5dwGc6Xhtg5wUoSqJZrAlgy0lbJs1wogMoBROfMRswvBAuqge6meHHx6/lZzF4kpxCVpdIKnSdAbMQ+Z7x9L9n+OCYkZhmDFnNs7ZaxjuIcASomiogEhJsoHJwrI7EWL+RjuFiZLICuVQcglwxvYhLF8x2MOpV8ov5rD+I4IZszNDp9ivrck3feCUZQi4JxEKQkqIClJcAbC1n6/MWh1IW+UXcwdcGViZSNUQ1oDxuGC0qBFlAgjoXDdLPBgjxaY5SsnjuAyy7D8rgbJYBJc5ADLI94zXEeFqStZ5SkpppI7cwbwny8iI+i4iT5HvCbG4Y5ZXPrfZnz7xGRp2VhnxHFUhla8x/H2XyyfKWkqCgsXABUCzHIPcAjQa5xRjMWpUsS1BJCXAcXH+oB8+msbXiXCvPXQW1QbHr+mUZfFcKDFgTfp8mBBG3pEGk3gmN+K4ggNLzHqPdZuXhgQUs6yc3yH6wvUgsx3NvSHeLwOvhOmg8/yn4btC+dIYEGyqvDqxAv2sfhAxBTTXFSmBFxuNxbw11ubpepEcJigGBaL1y4qKYk3S21C3Qqtc9RJJYvuMu20VVPnBBRFp4cqgqswD53aBLg3VNYyrWJLQTuUG+UegtkfjvnElIsk/XqYgmSSWF4lDeYGqPwMhBQT7wBZcUkG46WaL5PA7BSlmkg3AdiMtbjfvEMGJcpK/ey1GYWoZiAPxHPPbPyg2amVLpMtZIWbgghn6F79oQ90XatvC0GPAbWGmtyI5g8UjLJJGfw+cMxjipKUoBrtftYkQbxTDSzh00pV7xJcklLNqwF/WAMZglSkyJySkpJITfY1MoO96myyiJFUTupdSrYEuH/AFIE7GCdpnTjyRapBJKStJYAJsbHXOwN/jAuJ4fMKmU3KWtr/eFoWXJS7E/bww/eEybMKlKCnDEkACyQlywAqYC+ZbWIyFtwUX4unXAa5h9dbnXjC9/Yk/mV/vjyKq5P/JV/vjojIeK7tqf6Y9/stNjD75NZWtakgAgrKgwyKQq4AbI9W2K6XKXVWlTUVHmDMd73bJjFqpKXTdnap7hty/SKJyyDkGBdOo1zOdo4OnRP7NtMHOOGht19VI4skBapjqc3U4zAz7/rHYviilClnCWzYMAcnzNyfWBp/wDENSmbWkMLWtdorQlFdy4vc9Mn22g4vdI7VzWwzQ77lMkcYKQoSytKCCybOe6ts8jpBmAKZ1ASEy1UgHMgkC5uSxV2bOE6MckKSOUMXqQL30J12hvLwbIWajQm4YBzfR2gHTZXcJUJlzz4fvyRmC4iymWwSSCQEu41FWaMk5WN8taMdgiZnvJaypCQCxADgMFJsGSw3/SKcNxGiYlNV03BFw1lWKg/1F7aQTNSqcsJICCocqysBN2YOcrMOYaDKxic50KitWpcZ5HqPNGIxUtVYRLKAoWqFZLXH4hQSWeknPWB8LOmSx7xKVJK0lLzBy32J/EGDHOzQyx0yQQFSK6kEClak1FzS7hgsPo3wMVftxCSFI/hvSEqB5TeopdNJYklnhVR0lR+cWudwuwfERNV4hKLpDKU9g/ZwC7OLPqYaTeGPUoh0r5s/AdSAoirzZs7wjxEtCDJmJFKEkEgMVVA6V+IDl0IGRiE3iNiotQvSljnc2YVMLkajIQBaNQiZhnuGwEeqNTOKDSSpw7OopYj8rW+eziNt7N+2cpcke9WJZSwL69bdI+cz8WisU0KATZwoVF7vYXubsBYbRIYildQR7ty4PnkFZW3MOa/s7KpV+FNfaYX3CWp7i73eLGjIeyPtcmasYdSQgpQ6SPCQGDDyI+Ma93i4DNwvLVqRpPLHahUrRAGJkOLAev6wyVFE4Nn+kGCqzgs7jcLskAm132+87Rm8fgzcBObEE5ODoXF+lvPXa4uUxvYH0+LQm4hIYjY6gEu+u+2/wAGg1WcIWExGDqJBABF7A93brkYWTuFkJXdklLh7ioFJYFtirLXONlxDBAEAlTvZstx002e0Z7Ey6VhifEQXtdQYncZ9Mt4BysYd5zRxssjPwravFKAyg4dtIf4qQCXd92sXfUgt6wtVg39e338YAhPZVykHgqF4pgQlIAObxQKkh2pBGZDP0D5+UWrl7RbMnugA9g/TJv7Qktyjuha9HFds4urPiBaB7CNFLCS0qtS4cVJKvi+ce4pKJcw0pKXH5nA3a2zQBw2apCllDuLDruDvpBK5lSq1BJOTZByGF8rNc9oUWnMRNlrU6zHUWPyw+dYtF/DXw8xwQ6cVzGoVJOY+oi0LSpwA1nDs+5I2NoGqKVlwQQSCPpE5IJJKRUWPkNT8oYQNQqFKu67X3knUXhdLxqwlSfED+bTciLJ2GrSkhNJ1G/Y/rFclN2sS/0Jzi79vpRSb7H9YFwg90XVmi9r6Z7d3diBvcX59XXKkChzUCAwdiB1LCIYXEJSycnzJGvx+kVTOIqNgS2v3t0iUqYVJ8bFOW+++kdlMXXCvTdUBpagbjXjuNvsi/2kbD/aqOhZ+2H/AJivT+8dAdj10E//AJJvh7f7LQgVOGsW8/XWOmygkOVBdgwzDk/iKbWEGTeHlUsLlEEJCSpJzGjEZkagwtKpnMBUEi9iAH0F89bRwF1FZ4yTf6dBVY2XSkKcAnQXchwS75ZaXeB5rJaoE7hz8LbfOPVSjTUbMQANTra19I9lhVBL2ZwWewNmOaTV8CdIcBCoGrJsPqpTZianQlUsaVXL/Dyg8YymUqaZlyQhKUkVWAasG7Uj4NAOBw5qaYN2J5gSwt4gMyntVfaDeI8KFZmIIcKACGqSzOACXqs2mogLAwndq98gD6QhsXxVUwBRAqtdgNAMkhshtpB3COIqKrkqJASxJI2YObD9LQLLSJiCeUEBgwLZ59x8o6UpgXYG+W/YQLyNBqrGHw+R4qVfyxMxumqpq2ZK3Ys7g3Jq5R+AZ6hiVRDFTVqlJQVlgLaauSwzzOjwvlSCkGlSsi7HOx+DOPOJpWz0A3yFyQPt4XmGy1G0STDm5fPr7r1cibSQkVy0MXP4QfxFJ8IJ1ba8EYPFLWgtSQiogk5MxLA2VoWF7mA5Q5rEHW+fbfygrBpdQdyCS5Sk2z8v8RxKOnTMfmMHz8ArsLNdAJSSAWJazkOL9oYpmMUprJlklQs12Kc9GdjfytAq5QSUqSDWFBSnFgAA3hzBF2OVxd3iUlDgkFIDOlIFiXc0ucwS2X4bWgI8FYpVXzkePPlofD1Tzh6KVigkELAQKnStLgFikVM+vWNNg/aqaufLlulCakpKciwzYqu72vsYwuDxdKjSyibgKcB3OTM5z+kM2EwLUUhZmgqUQC6FOAT6AknQu7vB06hYY2WH8S+Gue7OT5/YL64fURWp+/Qx80n+1eJkpRSkmUjlqd0qKdHbIi+8OeE+10zFp92UJRUPGFXFw7pDEOKrvaLgqBeadg3cVqFpOQt0IcesLcTIGTFjmFCpO+emXwhgJgSlIvokWJzsLm5yN+hiufK3DdU/P0+cOBWdUYQs5icOQCE5DNKTUGz8Kv8AV69Iz3FMMSmwIU4ISXAcF2fYt8RGvxEoEFiFBuoUB0Iu/wDcaRkhikrUEylIUUzDLVUt78hC0hwFFJcFrFsniSpw9B9R3c1CU8Tww8SWIIdJe9JpzvmxS6W+UJpkrI3DuS4Da7RpcXICKEPSTa/MgvUNS4SBboAMoFXwlRSFpdIUiqoVIBIBeyswCw5bF3gVZqYWo2SBb+fsstNlkHUfr9D+kBzwznzMOsZIZ8u7i+e7XhPxRTIPWzer/fWISGSTCFweLZISw5lG8FnAqUpIAN3DsWfawfSBDJPIAMgfX/Lw2klVAJCgAQlN2JWXIuzjIvFZ0AyF6bDONWmadXSBHLXhvx15lC4jh5dqgo0g5F9ssz3gQyVhKiQQMiPp6tDbCkAqCkLpBzQXI+IcRVOxNJP4ktYsKt7/AN4HO7YK47BUMuYuImePLe8dWS0YZZsElNr1WN2yBjv3aukqty/fm0GzuJlQ5QMruHPxgqVMCZXNMdrZgXOTdOt4g1KnBDSwOEcSMxIAJmwHgkEySU5hifXz2iuHPEZA91LIYUJCSwHM5JqJGZc5nRthCloex2YSsbFUHYeplPAHWbFVVdI8j146DgKtmK3fDZaiWQkL5fCp82ezF2t/iF8tKjUWumzFiGNqiCdvg97w2HFAkp91KpISbqubpYnTygWTQEsoKKiC5dkt0HbeKE5br0zg6qBT0G/0QmF4bNpIvYMQwAduUl7Etlq5fQxPFYUlC5anDSypNx+EhwzOeULVm17C9xsTjDUSEuFBrEl+pcljvFlamNRGSR2bR87tp1huaNVWp4V1WQ0aaodcgLyDbt6WDBrDzieHQmkAignNRJY5MW0P949lC7ZeX1OkTUp7DzO1vnCS86FbbMJTDJbY6cST1y14KEicUqKBzC9yD2s94ICASoFDggOphbL6td4CkKL8oBZw+mzkb94vS6gksbkpciwVoQSXufg4iYupL/6QD5N58twPX91ykqqYMptR8z5R0jEUEFCD0PV8yPys9vjHgwswggoIc3WCybmzl2Y6dIsUhQUyzewdwWGl8mAiDDUykXVD3ZAvzvtcfVRxXMfCxI/Nkd9z8IrXPWkAV3LgnVT5O/Wz/GLVoS4pVVuQMvJ7xzIDqfoHuL28heODyTBRVKADS5mvGdvYdaomRjS1JJtS4Bs4s5vcsB6RVjOVdNQt5fBWesSwfugDYlwQoOCFFrG90sWNjHiyCSSHfIZkMIEkTqngPLYiL+vXQVeExQIZKQVBw7nXK28OlY0uukgmwJWpyBa2jkMITe4SwpBBfMG/+YjOF0EfiBe3MTq7aZZxIOsFCC+mA14nktH+0zJ8suZQTLDrFFik5FSUppACsywuuLpU1Eta5f8AGkgBNKF5g8ruUhiClyFEaaaqEzFUMlJpDVC3boSbbxcnGiWaVVBfhJDlZCTmTci2zW2g2Ewsr4jhhnBbYD6+PUL6bwrikualCirJIBSnwu418QLtZ4bzkZkP1/WPl3BMWqVPtMJS1RWWelswHy0fp5RqJPtSuXLJWpKyOZ03ATexADgt887RZp1ALLytfAVzJ1jr+VX7RY8BZSgvNEtRISl1BLgFT2bmpDHPP8MY/iOHoHu5qUpMtZdQcgJIDEpJLBinIRsMfxWTiETAAELUllKZ7MSkkkJqAuWD/FoynEOMKRKMlSiKHFQS9VQvSTcBiNeZ3IDQVQBy0Phbq1EZYAHj85HDhcclTi+JUpAZJICWGVNICQGOZBKjYDQ6NC7CzVW5j4ix0CiHv96QVicHJSEJZ5qroWama+QAtdwUkHMXFyEuNkzuQEkBIJSDblJuoWBOefQtlCyHOi+yv08RSpOcC2SXb6EcBO/lZEYzEsACEFip7c3cnWxs0KcZME6ZLSEM7qNLknax6AZb+UEicaiktWFeIOq7tzMSzEDIZkxSQFTpyqylQsDuXD5sdCcs2jqYKT8TrsIhpvOke/y8V5PwxRNRQSbcpXYG7a2b0A1h/wAW9nZkmWFzZ8pRT/wkMVAqYOCPELZlmvGaxOIW4VVUshRJJNn0D7u8HcM4S60ywtCFLKUlSjSADclR0AzO/lBODTdU6FSpRAYSSCRxib6qOGxVCqhs31aC5UskOhCSmZchVze2epF4u4twtMmeuVIWJyUpDzAOUnUpZxS9rvlF/C+GSZtKfe+7UASoGwJFyxyJOzvCWgu0XoaYOhEiORHLymbJJxDhs2SUlSDQbpUQQFC9nyfoICxOJCrJBD3D9NLQ/wAbi0hBkqVMXKcU3I8LsQLgG5MUy8Nh/dqWEkKYBBdVlAglxrZ/WJDmi5Co1sPVk02OEEaHUDhpwShONPu/dkP113i+Vw1IRWTcp8g++8V4jhqgKwk0G4PTUN0uId4Ph6paAmagqSq9SFOUg5A2IF++cE/TuGLpOBY6pUjFMJAbDTFhw4SNYKz3vJX5fiY6Lf3Z0Pwj2Jhn93uoy4v9Ef4rS4fiiORK5fKlQJWLkilSWY2zIPlBWLGFVJUMPNXWbsAoBibhWTWew2jJLyMD8N/FCskiRZWO1Lqrc15mU8kYIAOoqVmO33+sezlJelIJOpIgHB+Bf9X0gQ+OBczcrRpYrKzK1sJwJqgG0IP+PlAiAqpiCxFyC75juM4HxX8tHdX0gZHhPcR2UgJdTEhzgSNPH20TgSQAkCq9i9nVqBvp1ghPhJllSVJYAXTY62OX6xnx/OT2/wDaL5eZ84EtI7ybSxQfmplthbqyZqkLKXPNe7nvveLphDB7b5n56G0J46Zkex+ULud1dFZlNpIb78PKUwQhDuCQNdP8RypT3GhtmGyvYh7wgkZfe4g9PgX/AE/pDCwtOqpUsY2tTJLBp90cJCkqLsCDzAA93v0u0FzXq5Ryjy+ptGfVmrvE8T4PKJLSTBUsxTWMkN0E68PJOJbObMWqbO2Q8usETZDpSsKpqBDlJYNr1JPnYu0ZTDeLyEMV/wAkf1q+sT2cHVAMfnpkhsa7pjI4lTeyXcKLvYZW7tcQxXLCmmVJKyc+YliAxfLI7bRjjl5GGMz+UrtI+SILsxIWc/4lUYcpAIPWyajEz1BMtIB5qQRbKpg4Aq+L2h2eL/xaFS02BSQVEqVXmVLORzZ0+E62jEYLT+ofIxFHjR2R/wCAhwbYrM7fL48zK2GIwSSlZlhSUgCtJCgyyrINkAmmxfxZ7DSaFJlpUoKSolJOZTmUsH6KtuYVz/8A8gd0fJMBK8En+pf/AJCAILXJjsS6A0COvktThZzTeWVLZSHlqUQrIpckt4gC+Y8oB44sqLFDkZs78ygHNuXnI2zG8JE/g/qV8oLxv81f+r/yRDXXCr0sQGvktBJ3N/DTT2V+N4DNw7JmKSp7kpuR3OvrAM7Bo9+pK6iTqdzcm0F8ZyP9P0hPjP5iOw+ULc0ibrXLmANGWYI1vYp/xjhsml0rSKRQQDVUU2cauc9tbQvmSisFeaVbhgNwO3whdM8Z8/lBmEyR/q+cCCQiLGVi5pbHLjx/ZVy1fxQkcoyv97xpeBcJQuYUrmUJYmoXdnsCbJLtc2uXjLYn+cP6VfJUG8LzHYwL7uCbgz2bXs3E330HNbvDcCwSqgrElVNX/FkEqali1gCXOZGV48k+yuBTVTiVgE3HvMNpVkai2lnGY2jA8N/mL7fpEF5q7mOIgEhA1tR+XPUJIJvb7L6L+4cHYftK2BNjNkAB2e1RvlpFXFuGYVMlS0T11pQSwXKUFFnpISqo8wAdIzYs0YCf45n9Z+kep8B7iOgNdlRsqVnMzmoZ122PLwXfvFOyvvzjoVx0T2TEn/kMRxHov//Z"/>
          <p:cNvSpPr>
            <a:spLocks noChangeAspect="1"/>
          </p:cNvSpPr>
          <p:nvPr/>
        </p:nvSpPr>
        <p:spPr>
          <a:xfrm>
            <a:off x="63500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1987" name="AutoShape 8" descr="data:image/jpeg;base64,/9j/4AAQSkZJRgABAQAAAQABAAD/2wCEAAkGBhQSERQUExMWFRUVGBgYGRgYGBwYHRwYHh0YHBwYGh0ZHiYfGBsjGRwVIC8gIycpLCwsGB4xNTAqNSYrLCkBCQoKDgwOGg8PGjIkHyQpLTAyNCwtLCwsLiwsLCksLCwsLCwsLCosKiwvLCwqLC8sLC0pLCwsLCwsLCwsLCwsLP/AABEIALkBEQMBIgACEQEDEQH/xAAcAAACAwEBAQEAAAAAAAAAAAAEBQIDBgABBwj/xABDEAABAgQEBAMGAwcCBgEFAAABAhEAAxIhBDFBUQUiYXEygZEGE6GxwfBCUtEUFSMzcuHxgpJDU1RistKiFhc0wtP/xAAaAQACAwEBAAAAAAAAAAAAAAACAwEEBQAG/8QANhEAAQMCBAMGBAUEAwAAAAAAAQACEQMhBBIxQVFx8BMiYYGRoQWxwdEUMlPh8SNSktIVQqL/2gAMAwEAAhEDEQA/AMWFAXYZZs3wMH4XilJcsCNQHHmP0gKYDZxf+28VCU/Q6i4t96QwK4DFwtxw5SVgzUpC3zTymxsQOx3hmFAot4WJsHboQxtpGU4Kr3Sab2INn+l2hirEipmKSQaSDmz5t4trQ+m6bIKlE5M4TRakJKwlKKnvZ3BBL2bzAAZ+kFcP4ggKdSUuSNNdiL9rQhw+OcqE8F9NLi+ueQOsGSUILKAy/CVXLXOm13B3i0AIgqk4O1C2uL4zUl0YdKxZ2KHBsDZYbbV4T8VxMrJMtKFEl+QJI77dxFmBFSVLlKITSOU83NZ+z5575QFxCaFKCiClRAJ1gaLAHWHXioc9xbBVeGwxpJYHPQed2tDjDLQqhVKLWLAfHe94Q4fGqSpQCSoAXvYgb7Q2GOkkBxSro6SO1VjFmoDwSQieLzpQloISLlXhTkfE56eK7ZRTgsOTcIDM7gB+46WjsJgQAQFul2ILAMcnBNxfR4JEv3STY3ApYikjvmLMG1hbS0DKFLpdqvZeFQklSkMBlyjaBpuKJBHKnXwgn6tHTceoJal2bv0eA/2gsCX77nvDWsm5SXGLBX4iWGKqUuRfla5+/jHSJYpYIHoLdra9IiJpZiAUkaF3+zHuDWOYqUzJNic9u3ltB6BKUpy00OoJCg7Glul7aQl41i0pkqyJ8I5WNxo+g/SCOM4wpdRYAPbP0+HeMJxPiC56nJsMgNIMAASpa3OUOmYkF1JKkizOz+bWvAU6ZUpykdA1gIvXNDMDkT8ddoh79MsOz6XGeY8/vpCKlQSrbQoFk3sdgRAk0g3Ub9BFn7RXVv8Ae8UEscgD6xUe+U0BelAIyHnZ4pMk3Zu0WUObg3+3jxU2khtHbI/MQolMA4omVwxU2XMmIQmmXdSQpNSU25qXqIch1AMHiMrhqyhK2FKqm18JY2840vsPj8NKmE4tylaOU0BSHuecDmYbh9dIDxXGvezzMEsJlkmyUgJAanRn3cAXzio+q6DlWvhMFRc8doTH3j2E34JJhOGpWouqw6X83yGcCzsOASAQQCzw/krCSQgMJiSlQBIqScw4z0LdOkX4LhAnTfd+8lyZUwhJUtgEsCXezmxYWu14TTxHe7x2VvEfDgKMMAkE3BJnXY7C3ErLUdogpMadeAloHujMlkA0mYlJpN/HdiojyyECDhCVXCklILVpfm2LKAKXzvDfxDbzoqh+EVSWtaQSRMfTySJo5NjaLJ6WUQ7gE3+sQQr6w8GVkOaWkgr2Yp9ori9TX+/OKHiXIVW0dHjx0LXLX4mUbUdMi92Ge0eSyRpfdvq7HsYp/EBe7Ndvv0i0gpIUnMakg/Ahj8RA3WgIKvwOKKVZ528rPDKViG5ZhqQTrYjse8KlThUFKepQzADE9hBMtySFK6Pdm06QTTF1zTBjZNcVLtQeZroWbHs4vn3ijDzVy1BViHdiTYuxvAh4j7t0LSwaxGmyh8NoNnNNQlmKkt/qHp4htF6k+RBVWqOzeQ3RP8LjjLUiaghiwUksPItn0MGz5yZ95XLNBulRbUXbURkeH8SyHuwU3CgXJIzuBnfzg7GKKCFIJpUOzdDbdoeG38VXiLrR4QAOozEhi6qrOXOhN4L4pxGStIBYi6rEEhgzDoc/LWEWApxEnmIKxyg62yCrubWfpChcukkEsQWIPp1hjWBzrm4Sy6LQnkmZSykqVrcdS7EZENpDng04rSoKUSbilgEjXLfO8Zzhk+xBAILX1GdxDWTOVLU1/Jjbf7+kdVE2RU6WcSFxnrQ6SQQLH59znAuIxRyY/ODuIyBNSpcsn3guUi1QGo6t8oQqxRGqgQ4LpHpnDaZzCVXq03MMFNcFiQVgEkPkCG7ReqSStqilqmIOj5HpCORxgpzSCBlb9CGzzLwVxP2vliW6U85TYO4fcve3xjnyDMIWtBCS+2GOpaUkkn8WmxAjLoURmbd7HOLMZjCpRUbl3bv9YoUoKDk2GmXoIQ96c1sCF0wgkAG1qi2t7dWED4maCcrB2EWGYbkDTLp2gOYfXOKjnJzQoLN7Rdw+YULEwCqhQNw4sXvvEsBh6lXDpFzGi4fiiJSylCGmJKCFJSphe6arpLaiKFauGGFvYD4Y7ENzzGsDcxF+Ukc1D2pxElZlLlSDL97KrWluV9SggspLZ7EZPYZpSMm10eN/juF/s3uyhaVy6WQkl2rRzJL2PiJLatGYVwwAJBDFyCQzEWpbUG5dwNOrA3EC4OydifhL8oqMMz7Hh9ZtKUSgSyagkEs5yHdg7dob43BKkIEs0KqBIWhaVpUncFJLdixyhv7OTJcoYlCsOJ6FJSSXSFoIKmYkXSVM/wDSIrXiEzJFKwitPKlZclISSaQAadWyMRUqsgGNVGEwdfvXggRtpvqmpVgxghLKMPPnUv7yVNmpmJ/7ilUsA0kgHmbtFeGSZktAThwhCErE6cSk2LhKyFBxTuCchkc8tgcZSpKkgiYn8VXzDbZg2MXYyQJia1zUOXIcuSpxygAHTJ2FogtGbknUahbQJBvMyTw24eCee1HAkYVlSyZkuYAULcEEfiZSbEAte2YhNJ48hVMkyZYHhKki6iVEuoi+oTbQeleE4LWnlmBKrjNwo6sxyNmOR8ogn2cmCmYkggG92YjRiXPlAf079aJo/GDI5rLWnQyD773QfElICSEIDORVexfJzfLfSFiUklgNz6XPwjbTPZRIQVTJagmplKQsGhrMp3QCdHIJ84V4XgiVLlpQqWCpRAMxQSCCCA7lhZsznBU6rQ3dVcb8PrPqknKABsREDhb5+uizccIc8S4H7sLCVJJlkhV3LjPIlLbEEuIUJS5h7Xh2ixq+HfRIDtxKpjovoGxjoOFWWmmqlgIUagDmB02eB8RiklfITTp06GCZHEKgApI+xq+cAT8PRcXH3nCGi6vk7hEiUWeoWvTo2+fLnF09BZwQQ12uQbDIQPLdSCzsM2BsM9NInhjs+xGvkIZPBQTKvC6kMskt4VNdoK4biQjNfKRYi7F8jt8YXuywUpCkvYF77pPxi9TUu2uQ2zFu9vOGMMWQ1AHNuE0rClKct1YevbVxDT9lqSZR2BQT1HxDuO3aE0uaVBDMpSA2X4bnS5Ah3h+M1SvdsQtwQSchq1mDjPfo8XWPMKoWgILhJUhRSXSoKuCG7fP5QwnSzO8D1pBc/mbterY/5jxIC7lDLCQAQuymIsDorNoVy8aUqclQL73B26Rba7NfdJcIspYfEEakH4en3nDmTiwoC5SUudMtmHrC/Fy/fPMR/M/El3ezOktsHIiGBnPY69QDs4vBkhwlAHuaIC0cuZUkKDK6gt/gwNxbBCYgqS9eZFgVC7q6ntn3hdhpRQSxYm4J+vyiybxwpSVlnTrk/a7gvCoLTLVLn9pqkGIxVOQCydIUzcSouHvqdh8/S0e43ELrMx+dZqtZge2UV4eVYnM9d94CpVLlLWQqxLs6vIamKlzKf+4/IRfxGcBZwpd77PtChSrRUc9NDZV65pOvpDnhns2JiwJk5EkMTUoP5aOYz+jQ7PHUqRLBSykpCVG3MRYHoWAfO7xVrF8S1anw9uGLnDEcLJnJ4clCVhK60pelbBLnqkmpLgWzvCXEYxddKAbHQPf9IbScQwBD27hiNW184pn4lAUFFAUoqcEkjm1q6axmMdNQyL/VexxVHLhm9m/K0Rp/b4QFPFcUVOHOkSyymCEplpC2AdgGzCXDOw0gTDTCocySwLPn2f5vBHEiZ7rmtLm8oQUlSklKc6hzKGQIOu0L+HzTLmF1BabkhyH63AO3pDX0rEhZ9PG5KrWmeB4eYgQeXHUo4lkhKUpUqol2Ds7m+oF4XoxHu0qBDLJOXwPaOTxMzSmWTSh+ZixLdds/WHMzDSwR7tzUkc2vWFkZB3x1srFM/ijmw5ygSJ5i8Dj4z5JClCpqqkhICnBvrvvrHk0IQgJpNbm92bRQ1Pyygz3c2UVBCiync5HIgjvnFUoqCQWqsFXdRo1F8tPWLLX2kaLEdhiH5XyDeSRIi2g+x3U+F41ITzKam7XOd7fpDfCY9E6UqorK0DkUSGCQCSln8wB1jPHCpqSpRYG4SA6j0Ay9TBQSJRpCSkrDh1VsdmYJ9Qe4gHU2HvceireHxtenFMts0ROmv5Z5ozFY1coLl3KSAFAvSQ7gEWLuCYivCyzQpYUkte7pFrUgAX7mF2Nxxum5UXClG5J1L7u8D4bFqqQFKJSDlAik7LIXVcdSNXI8TMbWBn1IA9+OzbiGESuSZgmJBK0oouC7Gq+wASfOFsng5IJKgli29t7ZaesNsPhpeI5CSlaSSXUgAgixCjsxfyiSOGJb8KgbW5jbI1bf2gi8taIsibgG4isXkBwm1446i5F/EJD+7h/zPh/eOg791np/tH6x7HZ3cT6fslfgB+k3/I/7KSALPtHLQVBhd9IhOJT99InJBOoAiwsQK3BoSFCuoDI02PWLwlSCOYlI3I8m8vOBkYhiy8iGf5GLpmEKw4L9Xz6HrAzBuh0KJVixUCnkJVa7gEZPqPI+UUIJC+Yi5LscyM8tbwGJoqZTuNcsu+sXqxMslimku7hzc69fPrBxCbmkRKMEgy+YG4Ls/iHWDsLi1JUDTyKsxVbTpb7zhNK4guWWbIse2o8xDOROlqsoAEmrOx6hvxbiHsqXuq72jLIKdjFJTzJKGJPqNDtpFvEJCcQlwKZou35unfrAeHkAummzm/0L2OjGGErBISGD+pi2DBkLMqVQwwk+CSsOCFOOhB+/SDsTwsqUFIcVAEhVmLD1GvrDGUiL7CG9oZsqjq7jol0jArpYlNssy3whJ7RTh7yi/LdTZO1vONpIkpLlcxMsAEuXNgNkgx884/jAZiilyFEsTm3kBp0gC87p1Auc6Slc3FBSmu56/bCJ4ibSL56aW3irDKAJID2b9TA8xVSiT5doQSr4ChSFZv07RdNwoCHu7+RFm++ogvDcLWXZw6Sq4IBA0Gh1yg+ZIliQgKCr1MHYFVmUbZgaagPaOATIWbWgwRwvFe7mBYZxlkWO99YtmyCASUGkXHY2sc2gCaBnl0hL2hwIKOm803Bw1CP4txmZOUStaidSSST97QBIBUoDcxAEPEkTWLjMZHrCW02sblYIT3V3VagfVM39vBPMXLKULKTmEhsy+VvvSFmLxFVACWIt55aR2Kx6ls7BhdrPF+A4RNmq/hy1zTe4SSLXPdhC6VHKO9qtDH47t3ltGQ2PrPldDIK5UxJUlyg5Nr13PeNr7Gp95MVMmJlqVLBmBExQkgjM+EOttAC7kOwzTYXhvv5UxZnIlzJYf3S0qFaA3MlbEOXIpLExWcYkBIWksC5oN2sQEFiApjmQdXERWbmjKJXYJ3Y5u0cW8LG/Hz28E+4pjZQmTlkpmFZJAKVJZRc0ioO4LC1iDnCuXNCWNNQYhgaS2hBazFtMn6QPicUkmUESyJiSqt8jqlTFwkkG75aZR5h5zMtRpAUygzlOoI3AcWPXyqlsAQt6nigSWumNJjSADfaflCI4lJCpSVCbJUQAQkKRVfNJTqbPuNYUcVwSwETCSEzk1JJZiAWIz0OkP/aTCyJikiRMSqXLAupAkkub9ZpKjch7dLwgxfDFqUKBUEhwBkNT4jZzdofTc0OAWXjqdWrTLwJuNCZ32N94v4cFGRwpbgLFL5P8+0FcYmy0rSqXL92opBKaeVqRzB7EKLlmt1imRxtIDTEKUpiKqr+hH1guTK98EFBYJcXBuPygbXYvEve5pvol4fD0atPLQPe/9ajkPP3SbC4NU5TJGoDkgesNOE8YXgp4yXSaSk+EpPiQRq8HYcrJ92tYBZSUqUmoBAFg7OW9dNoWYngq00THCwsku5eoZgvraz5vHB4eT4dSofhH4drXUwS46/aPTVPf3/h/+h/+Q/SOjN/vTp846O7Stw9grPaYX9ROVpQpNgCWGfyELcVhFJL5A33t5Q2lyQEggEfmcW8m6NF850JFgxZvxONgz+mYiMxGipuwuYZjZIiArUkgabNFmBnlJLXB07xdiZQLEJ/2BrdRqYXgsWUCO7wYOYKjUpliZ4rAe8BI3scnHWFa00kuP7GGcmba905qGhv9YoxRcnNibN8i8Gw7JKsw0szQlIYqLgPbLL7fOJ4WUpNKqgCMnuC+toEEwoUx6Gx13EGIUqapISL3cOz6k37mGsMFC+IWl4LPrFwx1AL+cPE4feFXAOAKlipShcZC7ekaCVKOot8+pi2CsGtGY5VVh5d9rQPiZVK0qLFJP+YcS5G3xieI4cJqKTYjwmCzJIWa4uij3hZwUlvSxEfOZ00qOdhH2f8AdqlooWGWkN/Unyzj5l7TezS8OokPQb5fCOeZFldwzgLFIpk+zJfJoYYDBBE4GZZI1bIlJILHPQwFhkAzEJ0qD20eHHGuJyS7VKWGAty21Py9YUOK0AFZxDEy5SkmWolCQWQpVQdxZNJs9yb6iEnEONLmqJ8KXcAZDP1zMBLU/wA48oKj5QBdwREyjZPGZiZaUFlIBUQDo4YsdP8AMDqmJLkJ8joW0+naPMLw+ZNVTLSVqZ2TckdBmewvFeHSqoJCSSpgBqSTYCAzKYMKPuizswi/D4BRFbOkdWdrkDyaCeJcBnyTTNlrQsEOhSSCAci+oMFSkCUmwBBbQnS5L6ZxXqVQB3Vp4PBdo/8AqDuxOvHQ7/dLcVhSA4Fj1HdvKG+G9pZ37KMMqcUy5TlIAZXM7gKH4XJLavtYRx8nkUXZLpDp5kuQCxKbAs/o0JZa+akMb20v+kcxxqNk2RYmmzC1x2dxHzkIsh0hNXMAS5PmGO92i7DcUKkiWsqUlD0AKZibqBa7HvaF3uS6rkU5kjXJtt4I4ZOSgmoXa1vh52jnABpyiUFCo6pWZ2jg3xPhxHHnum0qYlipIApArNywAPqM7trHnE0rnTFT0KDlXMkOAlm0JdgGDbNAyMekGYq7KytsAPK5MeYbFLM6uULB6hY2OYUW5n+e0VgwiXG3PRbNTE0nZKc5rn8s5pmJEWuBOhKnjMFiEzUe9AQKRMQSQUKTa4OShuDDHDcHROw5WZ0i00J90LzCSwAlsCWfe1oj+xpnqShwonwoqdQDPQNmANg0KVqTJnJKahSygWuCDoWdwoZjbMQQg6DRKrsfTlz3AhxuSZ/gdcE4x/CpSvxeIkXTzyyCwJ0U+wOQ00ikmXLUnDlYSxCnLEm1VhuflrHquIIUFqUV+8Jd1BncuVFySS/zMCnFLloUnw1EM9yFWuCfCSHuNu0IGbQrWq9i09q25IMka8fna99FcmYaWawL3Afs+bdIHm8T92pKmF79Oo+MQxYcBzb8pJ9WieFlSzKNSVEZpAyGmfeOaBIJQVXvM02QDEg9C3VkV/8AcFH/AEif9yf/AOcdCT9ilfmPqmOi52rVgdhiv7h6haRCUrIqDuxINsnvBvvWBCVISksGIS9mvcP9bwArDgyi7ggDY30bUjKKcRMszIDEsRmo9XFj37dYXoIWoyuDctv89UYcLWCaQLEiwAIgCbhCoHk8IN3F/rnpeLcJiAr+oKFnYjdxsd7NBK0hanTUDezi+uQF7N0tCx3UvFtpvZLVn0IOQt97xdhcQx0LH7faD8ZwslZr5FAA9B0LPbtAuKwCmBAL3cpybN7XB7w8PBWAaTheLI+ZhkzUsGfqL+usB4PD0TCCTZiCLZEXvnbaBcJOoV9/CGfvVU1pyGhu3UbeUGCWpThIX0HAsSLjzYfWCiu5OmUZv2b4wZyaFC6Ndw46538400pNvLp2i+CCJWBVpljoKIlI+2cd4OkpgHDDQl/7fGGMleWg7GOKWAjMI1qg7QFx7gMmakpAaoKLFrjlcpILfiFixtB8sff3lE1S7QuYMqw3SCF+fvaLgKsLNKT4dDC4yQAC4Of36tH13284EJst2uNv0j5BicIZajoRBuA1CtUqkiDqqAg5jO8aQ+yCxKrWUoWlAUUcxsXYKtyE+lw5EZ0zbhwzZtf4GHuC4gqY5M11lLXUbJAtY5kMfhFeoHEdw3WlhjTkipoevVU8FK5E1CuV0rC03uFDJiNIce03uRPUtCQmZWHp8BQ1iArmWagpzYZWvZJLlLlzKQAoKTUFAm4AI75g+kV4bCEhSl/hdTZZ9ejxWdTqEkFa9PEUWNZlG++2m8I7E4wrCxNC3Sk+7IbxEh66rkUux02gXDYiYRQVkAJISFBJATq+hADHu5aBZcxTJAJe5IzuLnPpp0MWTFBajVbJqGA/sCnv8YjszHJEcQwvzNJzH0vtbhpzhLAoqLCwUb3YHNn03hknhqkS/wBple8SlCkgKY2maj3ibJtcPmDF+MxAkqKZaFJSQApC1VkuzuzcpIcAh+kVDFroKUywKmJJLjK5bI/MdYZmMydFTGHZlgEl3I9ep8lFEpKy8z3iQTdiAmq7OVPkSPjcRHjHB5mGKUzEhJUkLDLSqxJZ6SWNjYwaJalICQVlFsr76ZXBI84VcSwoSlKknxEuGIZsns1xsTkctRpVAbJmPwj2DORzPX2/audN5UaEp/8A2V8XvBHDMWEFnsrXrAk7DqIQwLBDk5DNRiM3CKQU1ggEEgtYjpveGOAe0tKo0alXD1G1mjTr9lfLnKVNJAJUpXKAHIUTY2u4+YEH4CcmpjYgFis/AOMyRCvCYtSHoLEgjqxsWOlrRIJUpIdmTZnDm+2ZzELqMBAGys4TFPY9zwJOunUcfRO8TxNMuaixp/4gASbH8r666QRxKSmYmuTMUZfK1aTm9gLsBm/whLKwaBeYoj/tpL+R7w14/jWoQAyghLBOQdtdT5bQp9MiC0LRpY4vNQVjA4aHy02VC8GJkusKYpLKCQTSQ7dwq3x2itGB92sGXzFI5kqLAjNs7ptA8rjK5SwyfC4Vnz3Ofy8oJ/eSF0mg1JIAJOY2UB+sQWuaLJzauGrwT+a3gfqP4jSFd++Ff9Oj/Yf/AGjoh+8z+VPp/ePI7tHcU7IOJ9k2xWHppyWFgc34kWGYGevzgaZhVWpWFPYOQL6PV84qRilAOlZBBSxALmzgHJmjw8VmJAJSkEEmvJSr3fdjoRDpB1WU2sDdwI8VysLMVLci7tXnkWZ2vYBu0T9xNFTc7fiCbtZ/KB042YkKdymp82pUdbbjVoNOIWqioqIHKL3p2G4trAGOCfSLagIkz8+uirsJipkwFKgyWpcuG/s/3eAlzFyizWGd29GzF/nBc8gICpRqqDl7hwz2BLX38oF/afeIBUtiNOhzZ/K0L0JGympScMsG/wA1Gfg6mmILKGThh3Jj3AGaFUkUp/8AiXfW7+cSkTVnJaSBYBi77NoO28WHiJzyHYm/RstYnMQIQDD0Hu70g+3XJMcMTLWJi0EXFV21sbBlDWNP7OcUVNrCwHSbNqD0feMcnFIWmkmyti21oZcGxKpQITfcljbcPr0hlGqGm6zfiXw18ZmXA3W9kkO3nnpDKTlf7vCHBcRRMSlSVBjZ7Z6/X0h5h1P2GWtvKNEry+WDBRsvP63ghItFErTeCED7eFlNageI4SpORj5r7T+zIckBjs9vK3e0fWJuRs9jbfpHzzjONnrP8SSEILhyg21pFWam6W8rCawZYhW8PhHV3d0gc18wxfDVIzETX7OzqQRLWpw4oSVBt3S4jVY3DrSkJSQpJ/iMz7pqf8rFnyJGrQKvEqoCQDm4ZgGuSGa9zva9oqnEcRdeppfBJkh0t2O/p+6y0zHTkUoJUPdkkAhlA9/F+jneB5ePUHub9fX6w34vw1aV8wVUWsp3bRqrs1hEMTwyUGCFKU4BchqdwXZz2tleH9qIlZn4KsHlnR5dW3UsPKTO5wtlJSSrTVnF7kvsILw0yTKCTTz356jYPZNP4T/3QuRgEDmQoFSb3UlL7s5+EQViiUSykBSipdSQCWAopfu6r9IB1Rz/AMqt0qdLDXrXJ5n7eys4mU+8qblVc63GujEmKp2JBDgWcWt2Lj70ipMwkssUAqZ1ZBsx8Gg4YUFBMt1p8JLuEu7Fw7B76QtwFi/VWKTnVM/YQG8NT94+6Bm8TLcpzBDN+kAzJhZiS7vF2PLL0tbldi1nv9NoFqhjGtAsFlYqvVe8te6YTc8TeXLQVzLJSABkANQBnd9L6wsEg3YG3S/wgiVj6EAJsTmrUBzl/nWLJ09zQgmlhcva/iAFxqTu8CCQdE9+SrTbL7gaRx5n1KXEww4bOSkL5ikkWNnfYfekQnYIk/zEqYEk3cNoQz9orlpQJjFJKH1NJKd9WftZ4Iw4KvTD6FUH62vbUI1eGmrCTq2he+/dotn4aYpPMb2LkByL367f4j2XjUnlSwAa5Nh0+AvFs7GtdioOBn0HSKofUaYFl6E4fCPaajnFxtN+fggMPhSbEBwxcuzbNvEZE9RICAxJFgC3c9IZyzLSqWVBw5cMU1DY6ZXsXHnC7EpZXIwCrC+T6Ob+cFMkyqzmdm1padNY1vppw0TD/wCnpn50f75f/vHQq/Zl9Y6Bjx+S7Of0z6u+60UvEAll1DKzPpmbOPLpaDsHJlJW6kVVOnnAKRkatwrYs/aAZODmSVALlqdTUlrgtZswfWCeHzCFFlAzApglQs7gmkmzhodqLKKINVozo7iMqtV61KL0krJLZpBK2UwOptneAf2iWu1CpZtUqlJdTiqkOGzOZ8hF8wVoJKlCkDlpCrDrne4cM7QmmSFOKywBszgP1bXygQ2LK2WZIyj+E9k4SVzKMwIZSQAWDA9nL6n7cXEYYWBSktmsOyg+YezNaB1KTOUhKJa0t4qiGBa7DXdrGGspSiXQZeqWHKM7ukm/mNoFzOHsrlGqCOI8f4S6ThjWqlJKmcA6WJdj0aBhJUtbUKrY1UqDN+ZyQLvveD6l1i6wpICWSQoBIJ0IbMu/fzt/gTJgLrQFVe8NlAFy1IFIIJ2yaADI5pFVuc921/Xr9lVO9meQe7C6rkAguoNUFAAflfIk2L6RRwzGUtU5/KXi+dw1ctaQmZ/BVcc5SnIgqBJcG5dwGc6Xhtg5wUoSqJZrAlgy0lbJs1wogMoBROfMRswvBAuqge6meHHx6/lZzF4kpxCVpdIKnSdAbMQ+Z7x9L9n+OCYkZhmDFnNs7ZaxjuIcASomiogEhJsoHJwrI7EWL+RjuFiZLICuVQcglwxvYhLF8x2MOpV8ov5rD+I4IZszNDp9ivrck3feCUZQi4JxEKQkqIClJcAbC1n6/MWh1IW+UXcwdcGViZSNUQ1oDxuGC0qBFlAgjoXDdLPBgjxaY5SsnjuAyy7D8rgbJYBJc5ADLI94zXEeFqStZ5SkpppI7cwbwny8iI+i4iT5HvCbG4Y5ZXPrfZnz7xGRp2VhnxHFUhla8x/H2XyyfKWkqCgsXABUCzHIPcAjQa5xRjMWpUsS1BJCXAcXH+oB8+msbXiXCvPXQW1QbHr+mUZfFcKDFgTfp8mBBG3pEGk3gmN+K4ggNLzHqPdZuXhgQUs6yc3yH6wvUgsx3NvSHeLwOvhOmg8/yn4btC+dIYEGyqvDqxAv2sfhAxBTTXFSmBFxuNxbw11ubpepEcJigGBaL1y4qKYk3S21C3Qqtc9RJJYvuMu20VVPnBBRFp4cqgqswD53aBLg3VNYyrWJLQTuUG+UegtkfjvnElIsk/XqYgmSSWF4lDeYGqPwMhBQT7wBZcUkG46WaL5PA7BSlmkg3AdiMtbjfvEMGJcpK/ey1GYWoZiAPxHPPbPyg2amVLpMtZIWbgghn6F79oQ90XatvC0GPAbWGmtyI5g8UjLJJGfw+cMxjipKUoBrtftYkQbxTDSzh00pV7xJcklLNqwF/WAMZglSkyJySkpJITfY1MoO96myyiJFUTupdSrYEuH/AFIE7GCdpnTjyRapBJKStJYAJsbHXOwN/jAuJ4fMKmU3KWtr/eFoWXJS7E/bww/eEybMKlKCnDEkACyQlywAqYC+ZbWIyFtwUX4unXAa5h9dbnXjC9/Yk/mV/vjyKq5P/JV/vjojIeK7tqf6Y9/stNjD75NZWtakgAgrKgwyKQq4AbI9W2K6XKXVWlTUVHmDMd73bJjFqpKXTdnap7hty/SKJyyDkGBdOo1zOdo4OnRP7NtMHOOGht19VI4skBapjqc3U4zAz7/rHYviilClnCWzYMAcnzNyfWBp/wDENSmbWkMLWtdorQlFdy4vc9Mn22g4vdI7VzWwzQ77lMkcYKQoSytKCCybOe6ts8jpBmAKZ1ASEy1UgHMgkC5uSxV2bOE6MckKSOUMXqQL30J12hvLwbIWajQm4YBzfR2gHTZXcJUJlzz4fvyRmC4iymWwSSCQEu41FWaMk5WN8taMdgiZnvJaypCQCxADgMFJsGSw3/SKcNxGiYlNV03BFw1lWKg/1F7aQTNSqcsJICCocqysBN2YOcrMOYaDKxic50KitWpcZ5HqPNGIxUtVYRLKAoWqFZLXH4hQSWeknPWB8LOmSx7xKVJK0lLzBy32J/EGDHOzQyx0yQQFSK6kEClak1FzS7hgsPo3wMVftxCSFI/hvSEqB5TeopdNJYklnhVR0lR+cWudwuwfERNV4hKLpDKU9g/ZwC7OLPqYaTeGPUoh0r5s/AdSAoirzZs7wjxEtCDJmJFKEkEgMVVA6V+IDl0IGRiE3iNiotQvSljnc2YVMLkajIQBaNQiZhnuGwEeqNTOKDSSpw7OopYj8rW+eziNt7N+2cpcke9WJZSwL69bdI+cz8WisU0KATZwoVF7vYXubsBYbRIYildQR7ty4PnkFZW3MOa/s7KpV+FNfaYX3CWp7i73eLGjIeyPtcmasYdSQgpQ6SPCQGDDyI+Ma93i4DNwvLVqRpPLHahUrRAGJkOLAev6wyVFE4Nn+kGCqzgs7jcLskAm132+87Rm8fgzcBObEE5ODoXF+lvPXa4uUxvYH0+LQm4hIYjY6gEu+u+2/wAGg1WcIWExGDqJBABF7A93brkYWTuFkJXdklLh7ioFJYFtirLXONlxDBAEAlTvZstx002e0Z7Ey6VhifEQXtdQYncZ9Mt4BysYd5zRxssjPwravFKAyg4dtIf4qQCXd92sXfUgt6wtVg39e338YAhPZVykHgqF4pgQlIAObxQKkh2pBGZDP0D5+UWrl7RbMnugA9g/TJv7Qktyjuha9HFds4urPiBaB7CNFLCS0qtS4cVJKvi+ce4pKJcw0pKXH5nA3a2zQBw2apCllDuLDruDvpBK5lSq1BJOTZByGF8rNc9oUWnMRNlrU6zHUWPyw+dYtF/DXw8xwQ6cVzGoVJOY+oi0LSpwA1nDs+5I2NoGqKVlwQQSCPpE5IJJKRUWPkNT8oYQNQqFKu67X3knUXhdLxqwlSfED+bTciLJ2GrSkhNJ1G/Y/rFclN2sS/0Jzi79vpRSb7H9YFwg90XVmi9r6Z7d3diBvcX59XXKkChzUCAwdiB1LCIYXEJSycnzJGvx+kVTOIqNgS2v3t0iUqYVJ8bFOW+++kdlMXXCvTdUBpagbjXjuNvsi/2kbD/aqOhZ+2H/AJivT+8dAdj10E//AJJvh7f7LQgVOGsW8/XWOmygkOVBdgwzDk/iKbWEGTeHlUsLlEEJCSpJzGjEZkagwtKpnMBUEi9iAH0F89bRwF1FZ4yTf6dBVY2XSkKcAnQXchwS75ZaXeB5rJaoE7hz8LbfOPVSjTUbMQANTra19I9lhVBL2ZwWewNmOaTV8CdIcBCoGrJsPqpTZianQlUsaVXL/Dyg8YymUqaZlyQhKUkVWAasG7Uj4NAOBw5qaYN2J5gSwt4gMyntVfaDeI8KFZmIIcKACGqSzOACXqs2mogLAwndq98gD6QhsXxVUwBRAqtdgNAMkhshtpB3COIqKrkqJASxJI2YObD9LQLLSJiCeUEBgwLZ59x8o6UpgXYG+W/YQLyNBqrGHw+R4qVfyxMxumqpq2ZK3Ys7g3Jq5R+AZ6hiVRDFTVqlJQVlgLaauSwzzOjwvlSCkGlSsi7HOx+DOPOJpWz0A3yFyQPt4XmGy1G0STDm5fPr7r1cibSQkVy0MXP4QfxFJ8IJ1ba8EYPFLWgtSQiogk5MxLA2VoWF7mA5Q5rEHW+fbfygrBpdQdyCS5Sk2z8v8RxKOnTMfmMHz8ArsLNdAJSSAWJazkOL9oYpmMUprJlklQs12Kc9GdjfytAq5QSUqSDWFBSnFgAA3hzBF2OVxd3iUlDgkFIDOlIFiXc0ucwS2X4bWgI8FYpVXzkePPlofD1Tzh6KVigkELAQKnStLgFikVM+vWNNg/aqaufLlulCakpKciwzYqu72vsYwuDxdKjSyibgKcB3OTM5z+kM2EwLUUhZmgqUQC6FOAT6AknQu7vB06hYY2WH8S+Gue7OT5/YL64fURWp+/Qx80n+1eJkpRSkmUjlqd0qKdHbIi+8OeE+10zFp92UJRUPGFXFw7pDEOKrvaLgqBeadg3cVqFpOQt0IcesLcTIGTFjmFCpO+emXwhgJgSlIvokWJzsLm5yN+hiufK3DdU/P0+cOBWdUYQs5icOQCE5DNKTUGz8Kv8AV69Iz3FMMSmwIU4ISXAcF2fYt8RGvxEoEFiFBuoUB0Iu/wDcaRkhikrUEylIUUzDLVUt78hC0hwFFJcFrFsniSpw9B9R3c1CU8Tww8SWIIdJe9JpzvmxS6W+UJpkrI3DuS4Da7RpcXICKEPSTa/MgvUNS4SBboAMoFXwlRSFpdIUiqoVIBIBeyswCw5bF3gVZqYWo2SBb+fsstNlkHUfr9D+kBzwznzMOsZIZ8u7i+e7XhPxRTIPWzer/fWISGSTCFweLZISw5lG8FnAqUpIAN3DsWfawfSBDJPIAMgfX/Lw2klVAJCgAQlN2JWXIuzjIvFZ0AyF6bDONWmadXSBHLXhvx15lC4jh5dqgo0g5F9ssz3gQyVhKiQQMiPp6tDbCkAqCkLpBzQXI+IcRVOxNJP4ktYsKt7/AN4HO7YK47BUMuYuImePLe8dWS0YZZsElNr1WN2yBjv3aukqty/fm0GzuJlQ5QMruHPxgqVMCZXNMdrZgXOTdOt4g1KnBDSwOEcSMxIAJmwHgkEySU5hifXz2iuHPEZA91LIYUJCSwHM5JqJGZc5nRthCloex2YSsbFUHYeplPAHWbFVVdI8j146DgKtmK3fDZaiWQkL5fCp82ezF2t/iF8tKjUWumzFiGNqiCdvg97w2HFAkp91KpISbqubpYnTygWTQEsoKKiC5dkt0HbeKE5br0zg6qBT0G/0QmF4bNpIvYMQwAduUl7Etlq5fQxPFYUlC5anDSypNx+EhwzOeULVm17C9xsTjDUSEuFBrEl+pcljvFlamNRGSR2bR87tp1huaNVWp4V1WQ0aaodcgLyDbt6WDBrDzieHQmkAignNRJY5MW0P949lC7ZeX1OkTUp7DzO1vnCS86FbbMJTDJbY6cST1y14KEicUqKBzC9yD2s94ICASoFDggOphbL6td4CkKL8oBZw+mzkb94vS6gksbkpciwVoQSXufg4iYupL/6QD5N58twPX91ykqqYMptR8z5R0jEUEFCD0PV8yPys9vjHgwswggoIc3WCybmzl2Y6dIsUhQUyzewdwWGl8mAiDDUykXVD3ZAvzvtcfVRxXMfCxI/Nkd9z8IrXPWkAV3LgnVT5O/Wz/GLVoS4pVVuQMvJ7xzIDqfoHuL28heODyTBRVKADS5mvGdvYdaomRjS1JJtS4Bs4s5vcsB6RVjOVdNQt5fBWesSwfugDYlwQoOCFFrG90sWNjHiyCSSHfIZkMIEkTqngPLYiL+vXQVeExQIZKQVBw7nXK28OlY0uukgmwJWpyBa2jkMITe4SwpBBfMG/+YjOF0EfiBe3MTq7aZZxIOsFCC+mA14nktH+0zJ8suZQTLDrFFik5FSUppACsywuuLpU1Eta5f8AGkgBNKF5g8ruUhiClyFEaaaqEzFUMlJpDVC3boSbbxcnGiWaVVBfhJDlZCTmTci2zW2g2Ewsr4jhhnBbYD6+PUL6bwrikualCirJIBSnwu418QLtZ4bzkZkP1/WPl3BMWqVPtMJS1RWWelswHy0fp5RqJPtSuXLJWpKyOZ03ATexADgt887RZp1ALLytfAVzJ1jr+VX7RY8BZSgvNEtRISl1BLgFT2bmpDHPP8MY/iOHoHu5qUpMtZdQcgJIDEpJLBinIRsMfxWTiETAAELUllKZ7MSkkkJqAuWD/FoynEOMKRKMlSiKHFQS9VQvSTcBiNeZ3IDQVQBy0Phbq1EZYAHj85HDhcclTi+JUpAZJICWGVNICQGOZBKjYDQ6NC7CzVW5j4ix0CiHv96QVicHJSEJZ5qroWama+QAtdwUkHMXFyEuNkzuQEkBIJSDblJuoWBOefQtlCyHOi+yv08RSpOcC2SXb6EcBO/lZEYzEsACEFip7c3cnWxs0KcZME6ZLSEM7qNLknax6AZb+UEicaiktWFeIOq7tzMSzEDIZkxSQFTpyqylQsDuXD5sdCcs2jqYKT8TrsIhpvOke/y8V5PwxRNRQSbcpXYG7a2b0A1h/wAW9nZkmWFzZ8pRT/wkMVAqYOCPELZlmvGaxOIW4VVUshRJJNn0D7u8HcM4S60ywtCFLKUlSjSADclR0AzO/lBODTdU6FSpRAYSSCRxib6qOGxVCqhs31aC5UskOhCSmZchVze2epF4u4twtMmeuVIWJyUpDzAOUnUpZxS9rvlF/C+GSZtKfe+7UASoGwJFyxyJOzvCWgu0XoaYOhEiORHLymbJJxDhs2SUlSDQbpUQQFC9nyfoICxOJCrJBD3D9NLQ/wAbi0hBkqVMXKcU3I8LsQLgG5MUy8Nh/dqWEkKYBBdVlAglxrZ/WJDmi5Co1sPVk02OEEaHUDhpwShONPu/dkP113i+Vw1IRWTcp8g++8V4jhqgKwk0G4PTUN0uId4Ph6paAmagqSq9SFOUg5A2IF++cE/TuGLpOBY6pUjFMJAbDTFhw4SNYKz3vJX5fiY6Lf3Z0Pwj2Jhn93uoy4v9Ef4rS4fiiORK5fKlQJWLkilSWY2zIPlBWLGFVJUMPNXWbsAoBibhWTWew2jJLyMD8N/FCskiRZWO1Lqrc15mU8kYIAOoqVmO33+sezlJelIJOpIgHB+Bf9X0gQ+OBczcrRpYrKzK1sJwJqgG0IP+PlAiAqpiCxFyC75juM4HxX8tHdX0gZHhPcR2UgJdTEhzgSNPH20TgSQAkCq9i9nVqBvp1ghPhJllSVJYAXTY62OX6xnx/OT2/wDaL5eZ84EtI7ybSxQfmplthbqyZqkLKXPNe7nvveLphDB7b5n56G0J46Zkex+ULud1dFZlNpIb78PKUwQhDuCQNdP8RypT3GhtmGyvYh7wgkZfe4g9PgX/AE/pDCwtOqpUsY2tTJLBp90cJCkqLsCDzAA93v0u0FzXq5Ryjy+ptGfVmrvE8T4PKJLSTBUsxTWMkN0E68PJOJbObMWqbO2Q8usETZDpSsKpqBDlJYNr1JPnYu0ZTDeLyEMV/wAkf1q+sT2cHVAMfnpkhsa7pjI4lTeyXcKLvYZW7tcQxXLCmmVJKyc+YliAxfLI7bRjjl5GGMz+UrtI+SILsxIWc/4lUYcpAIPWyajEz1BMtIB5qQRbKpg4Aq+L2h2eL/xaFS02BSQVEqVXmVLORzZ0+E62jEYLT+ofIxFHjR2R/wCAhwbYrM7fL48zK2GIwSSlZlhSUgCtJCgyyrINkAmmxfxZ7DSaFJlpUoKSolJOZTmUsH6KtuYVz/8A8gd0fJMBK8En+pf/AJCAILXJjsS6A0COvktThZzTeWVLZSHlqUQrIpckt4gC+Y8oB44sqLFDkZs78ygHNuXnI2zG8JE/g/qV8oLxv81f+r/yRDXXCr0sQGvktBJ3N/DTT2V+N4DNw7JmKSp7kpuR3OvrAM7Bo9+pK6iTqdzcm0F8ZyP9P0hPjP5iOw+ULc0ibrXLmANGWYI1vYp/xjhsml0rSKRQQDVUU2cauc9tbQvmSisFeaVbhgNwO3whdM8Z8/lBmEyR/q+cCCQiLGVi5pbHLjx/ZVy1fxQkcoyv97xpeBcJQuYUrmUJYmoXdnsCbJLtc2uXjLYn+cP6VfJUG8LzHYwL7uCbgz2bXs3E330HNbvDcCwSqgrElVNX/FkEqali1gCXOZGV48k+yuBTVTiVgE3HvMNpVkai2lnGY2jA8N/mL7fpEF5q7mOIgEhA1tR+XPUJIJvb7L6L+4cHYftK2BNjNkAB2e1RvlpFXFuGYVMlS0T11pQSwXKUFFnpISqo8wAdIzYs0YCf45n9Z+kep8B7iOgNdlRsqVnMzmoZ122PLwXfvFOyvvzjoVx0T2TEn/kMRxHov//Z"/>
          <p:cNvSpPr>
            <a:spLocks noChangeAspect="1"/>
          </p:cNvSpPr>
          <p:nvPr/>
        </p:nvSpPr>
        <p:spPr>
          <a:xfrm>
            <a:off x="63500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AutoShape 10" descr="data:image/jpeg;base64,/9j/4AAQSkZJRgABAQAAAQABAAD/2wCEAAkGBhQSERQUExMWFRUVGBgYGRgYGBwYHRwYHh0YHBwYGh0ZHiYfGBsjGRwVIC8gIycpLCwsGB4xNTAqNSYrLCkBCQoKDgwOGg8PGjIkHyQpLTAyNCwtLCwsLiwsLCksLCwsLCwsLCosKiwvLCwqLC8sLC0pLCwsLCwsLCwsLCwsLP/AABEIALkBEQMBIgACEQEDEQH/xAAcAAACAwEBAQEAAAAAAAAAAAAEBQIDBgABBwj/xABDEAABAgQEBAMGAwcCBgEFAAABAhEAAxIhBDFBUQUiYXEygZEGE6GxwfBCUtEUFSMzcuHxgpJDU1RistKiFhc0wtP/xAAaAQACAwEBAAAAAAAAAAAAAAACAwEEBQAG/8QANhEAAQMCBAMGBAUEAwAAAAAAAQACEQMhBBIxQVFx8BMiYYGRoQWxwdEUMlPh8SNSktIVQqL/2gAMAwEAAhEDEQA/AMWFAXYZZs3wMH4XilJcsCNQHHmP0gKYDZxf+28VCU/Q6i4t96QwK4DFwtxw5SVgzUpC3zTymxsQOx3hmFAot4WJsHboQxtpGU4Kr3Sab2INn+l2hirEipmKSQaSDmz5t4trQ+m6bIKlE5M4TRakJKwlKKnvZ3BBL2bzAAZ+kFcP4ggKdSUuSNNdiL9rQhw+OcqE8F9NLi+ueQOsGSUILKAy/CVXLXOm13B3i0AIgqk4O1C2uL4zUl0YdKxZ2KHBsDZYbbV4T8VxMrJMtKFEl+QJI77dxFmBFSVLlKITSOU83NZ+z5575QFxCaFKCiClRAJ1gaLAHWHXioc9xbBVeGwxpJYHPQed2tDjDLQqhVKLWLAfHe94Q4fGqSpQCSoAXvYgb7Q2GOkkBxSro6SO1VjFmoDwSQieLzpQloISLlXhTkfE56eK7ZRTgsOTcIDM7gB+46WjsJgQAQFul2ILAMcnBNxfR4JEv3STY3ApYikjvmLMG1hbS0DKFLpdqvZeFQklSkMBlyjaBpuKJBHKnXwgn6tHTceoJal2bv0eA/2gsCX77nvDWsm5SXGLBX4iWGKqUuRfla5+/jHSJYpYIHoLdra9IiJpZiAUkaF3+zHuDWOYqUzJNic9u3ltB6BKUpy00OoJCg7Glul7aQl41i0pkqyJ8I5WNxo+g/SCOM4wpdRYAPbP0+HeMJxPiC56nJsMgNIMAASpa3OUOmYkF1JKkizOz+bWvAU6ZUpykdA1gIvXNDMDkT8ddoh79MsOz6XGeY8/vpCKlQSrbQoFk3sdgRAk0g3Ub9BFn7RXVv8Ae8UEscgD6xUe+U0BelAIyHnZ4pMk3Zu0WUObg3+3jxU2khtHbI/MQolMA4omVwxU2XMmIQmmXdSQpNSU25qXqIch1AMHiMrhqyhK2FKqm18JY2840vsPj8NKmE4tylaOU0BSHuecDmYbh9dIDxXGvezzMEsJlkmyUgJAanRn3cAXzio+q6DlWvhMFRc8doTH3j2E34JJhOGpWouqw6X83yGcCzsOASAQQCzw/krCSQgMJiSlQBIqScw4z0LdOkX4LhAnTfd+8lyZUwhJUtgEsCXezmxYWu14TTxHe7x2VvEfDgKMMAkE3BJnXY7C3ErLUdogpMadeAloHujMlkA0mYlJpN/HdiojyyECDhCVXCklILVpfm2LKAKXzvDfxDbzoqh+EVSWtaQSRMfTySJo5NjaLJ6WUQ7gE3+sQQr6w8GVkOaWkgr2Yp9ori9TX+/OKHiXIVW0dHjx0LXLX4mUbUdMi92Ge0eSyRpfdvq7HsYp/EBe7Ndvv0i0gpIUnMakg/Ahj8RA3WgIKvwOKKVZ528rPDKViG5ZhqQTrYjse8KlThUFKepQzADE9hBMtySFK6Pdm06QTTF1zTBjZNcVLtQeZroWbHs4vn3ijDzVy1BViHdiTYuxvAh4j7t0LSwaxGmyh8NoNnNNQlmKkt/qHp4htF6k+RBVWqOzeQ3RP8LjjLUiaghiwUksPItn0MGz5yZ95XLNBulRbUXbURkeH8SyHuwU3CgXJIzuBnfzg7GKKCFIJpUOzdDbdoeG38VXiLrR4QAOozEhi6qrOXOhN4L4pxGStIBYi6rEEhgzDoc/LWEWApxEnmIKxyg62yCrubWfpChcukkEsQWIPp1hjWBzrm4Sy6LQnkmZSykqVrcdS7EZENpDng04rSoKUSbilgEjXLfO8Zzhk+xBAILX1GdxDWTOVLU1/Jjbf7+kdVE2RU6WcSFxnrQ6SQQLH59znAuIxRyY/ODuIyBNSpcsn3guUi1QGo6t8oQqxRGqgQ4LpHpnDaZzCVXq03MMFNcFiQVgEkPkCG7ReqSStqilqmIOj5HpCORxgpzSCBlb9CGzzLwVxP2vliW6U85TYO4fcve3xjnyDMIWtBCS+2GOpaUkkn8WmxAjLoURmbd7HOLMZjCpRUbl3bv9YoUoKDk2GmXoIQ96c1sCF0wgkAG1qi2t7dWED4maCcrB2EWGYbkDTLp2gOYfXOKjnJzQoLN7Rdw+YULEwCqhQNw4sXvvEsBh6lXDpFzGi4fiiJSylCGmJKCFJSphe6arpLaiKFauGGFvYD4Y7ENzzGsDcxF+Ukc1D2pxElZlLlSDL97KrWluV9SggspLZ7EZPYZpSMm10eN/juF/s3uyhaVy6WQkl2rRzJL2PiJLatGYVwwAJBDFyCQzEWpbUG5dwNOrA3EC4OydifhL8oqMMz7Hh9ZtKUSgSyagkEs5yHdg7dob43BKkIEs0KqBIWhaVpUncFJLdixyhv7OTJcoYlCsOJ6FJSSXSFoIKmYkXSVM/wDSIrXiEzJFKwitPKlZclISSaQAadWyMRUqsgGNVGEwdfvXggRtpvqmpVgxghLKMPPnUv7yVNmpmJ/7ilUsA0kgHmbtFeGSZktAThwhCErE6cSk2LhKyFBxTuCchkc8tgcZSpKkgiYn8VXzDbZg2MXYyQJia1zUOXIcuSpxygAHTJ2FogtGbknUahbQJBvMyTw24eCee1HAkYVlSyZkuYAULcEEfiZSbEAte2YhNJ48hVMkyZYHhKki6iVEuoi+oTbQeleE4LWnlmBKrjNwo6sxyNmOR8ogn2cmCmYkggG92YjRiXPlAf079aJo/GDI5rLWnQyD773QfElICSEIDORVexfJzfLfSFiUklgNz6XPwjbTPZRIQVTJagmplKQsGhrMp3QCdHIJ84V4XgiVLlpQqWCpRAMxQSCCCA7lhZsznBU6rQ3dVcb8PrPqknKABsREDhb5+uizccIc8S4H7sLCVJJlkhV3LjPIlLbEEuIUJS5h7Xh2ixq+HfRIDtxKpjovoGxjoOFWWmmqlgIUagDmB02eB8RiklfITTp06GCZHEKgApI+xq+cAT8PRcXH3nCGi6vk7hEiUWeoWvTo2+fLnF09BZwQQ12uQbDIQPLdSCzsM2BsM9NInhjs+xGvkIZPBQTKvC6kMskt4VNdoK4biQjNfKRYi7F8jt8YXuywUpCkvYF77pPxi9TUu2uQ2zFu9vOGMMWQ1AHNuE0rClKct1YevbVxDT9lqSZR2BQT1HxDuO3aE0uaVBDMpSA2X4bnS5Ah3h+M1SvdsQtwQSchq1mDjPfo8XWPMKoWgILhJUhRSXSoKuCG7fP5QwnSzO8D1pBc/mbterY/5jxIC7lDLCQAQuymIsDorNoVy8aUqclQL73B26Rba7NfdJcIspYfEEakH4en3nDmTiwoC5SUudMtmHrC/Fy/fPMR/M/El3ezOktsHIiGBnPY69QDs4vBkhwlAHuaIC0cuZUkKDK6gt/gwNxbBCYgqS9eZFgVC7q6ntn3hdhpRQSxYm4J+vyiybxwpSVlnTrk/a7gvCoLTLVLn9pqkGIxVOQCydIUzcSouHvqdh8/S0e43ELrMx+dZqtZge2UV4eVYnM9d94CpVLlLWQqxLs6vIamKlzKf+4/IRfxGcBZwpd77PtChSrRUc9NDZV65pOvpDnhns2JiwJk5EkMTUoP5aOYz+jQ7PHUqRLBSykpCVG3MRYHoWAfO7xVrF8S1anw9uGLnDEcLJnJ4clCVhK60pelbBLnqkmpLgWzvCXEYxddKAbHQPf9IbScQwBD27hiNW184pn4lAUFFAUoqcEkjm1q6axmMdNQyL/VexxVHLhm9m/K0Rp/b4QFPFcUVOHOkSyymCEplpC2AdgGzCXDOw0gTDTCocySwLPn2f5vBHEiZ7rmtLm8oQUlSklKc6hzKGQIOu0L+HzTLmF1BabkhyH63AO3pDX0rEhZ9PG5KrWmeB4eYgQeXHUo4lkhKUpUqol2Ds7m+oF4XoxHu0qBDLJOXwPaOTxMzSmWTSh+ZixLdds/WHMzDSwR7tzUkc2vWFkZB3x1srFM/ijmw5ygSJ5i8Dj4z5JClCpqqkhICnBvrvvrHk0IQgJpNbm92bRQ1Pyygz3c2UVBCiync5HIgjvnFUoqCQWqsFXdRo1F8tPWLLX2kaLEdhiH5XyDeSRIi2g+x3U+F41ITzKam7XOd7fpDfCY9E6UqorK0DkUSGCQCSln8wB1jPHCpqSpRYG4SA6j0Ay9TBQSJRpCSkrDh1VsdmYJ9Qe4gHU2HvceireHxtenFMts0ROmv5Z5ozFY1coLl3KSAFAvSQ7gEWLuCYivCyzQpYUkte7pFrUgAX7mF2Nxxum5UXClG5J1L7u8D4bFqqQFKJSDlAik7LIXVcdSNXI8TMbWBn1IA9+OzbiGESuSZgmJBK0oouC7Gq+wASfOFsng5IJKgli29t7ZaesNsPhpeI5CSlaSSXUgAgixCjsxfyiSOGJb8KgbW5jbI1bf2gi8taIsibgG4isXkBwm1446i5F/EJD+7h/zPh/eOg791np/tH6x7HZ3cT6fslfgB+k3/I/7KSALPtHLQVBhd9IhOJT99InJBOoAiwsQK3BoSFCuoDI02PWLwlSCOYlI3I8m8vOBkYhiy8iGf5GLpmEKw4L9Xz6HrAzBuh0KJVixUCnkJVa7gEZPqPI+UUIJC+Yi5LscyM8tbwGJoqZTuNcsu+sXqxMslimku7hzc69fPrBxCbmkRKMEgy+YG4Ls/iHWDsLi1JUDTyKsxVbTpb7zhNK4guWWbIse2o8xDOROlqsoAEmrOx6hvxbiHsqXuq72jLIKdjFJTzJKGJPqNDtpFvEJCcQlwKZou35unfrAeHkAummzm/0L2OjGGErBISGD+pi2DBkLMqVQwwk+CSsOCFOOhB+/SDsTwsqUFIcVAEhVmLD1GvrDGUiL7CG9oZsqjq7jol0jArpYlNssy3whJ7RTh7yi/LdTZO1vONpIkpLlcxMsAEuXNgNkgx884/jAZiilyFEsTm3kBp0gC87p1Auc6Slc3FBSmu56/bCJ4ibSL56aW3irDKAJID2b9TA8xVSiT5doQSr4ChSFZv07RdNwoCHu7+RFm++ogvDcLWXZw6Sq4IBA0Gh1yg+ZIliQgKCr1MHYFVmUbZgaagPaOATIWbWgwRwvFe7mBYZxlkWO99YtmyCASUGkXHY2sc2gCaBnl0hL2hwIKOm803Bw1CP4txmZOUStaidSSST97QBIBUoDcxAEPEkTWLjMZHrCW02sblYIT3V3VagfVM39vBPMXLKULKTmEhsy+VvvSFmLxFVACWIt55aR2Kx6ls7BhdrPF+A4RNmq/hy1zTe4SSLXPdhC6VHKO9qtDH47t3ltGQ2PrPldDIK5UxJUlyg5Nr13PeNr7Gp95MVMmJlqVLBmBExQkgjM+EOttAC7kOwzTYXhvv5UxZnIlzJYf3S0qFaA3MlbEOXIpLExWcYkBIWksC5oN2sQEFiApjmQdXERWbmjKJXYJ3Y5u0cW8LG/Hz28E+4pjZQmTlkpmFZJAKVJZRc0ioO4LC1iDnCuXNCWNNQYhgaS2hBazFtMn6QPicUkmUESyJiSqt8jqlTFwkkG75aZR5h5zMtRpAUygzlOoI3AcWPXyqlsAQt6nigSWumNJjSADfaflCI4lJCpSVCbJUQAQkKRVfNJTqbPuNYUcVwSwETCSEzk1JJZiAWIz0OkP/aTCyJikiRMSqXLAupAkkub9ZpKjch7dLwgxfDFqUKBUEhwBkNT4jZzdofTc0OAWXjqdWrTLwJuNCZ32N94v4cFGRwpbgLFL5P8+0FcYmy0rSqXL92opBKaeVqRzB7EKLlmt1imRxtIDTEKUpiKqr+hH1guTK98EFBYJcXBuPygbXYvEve5pvol4fD0atPLQPe/9ajkPP3SbC4NU5TJGoDkgesNOE8YXgp4yXSaSk+EpPiQRq8HYcrJ92tYBZSUqUmoBAFg7OW9dNoWYngq00THCwsku5eoZgvraz5vHB4eT4dSofhH4drXUwS46/aPTVPf3/h/+h/+Q/SOjN/vTp846O7Stw9grPaYX9ROVpQpNgCWGfyELcVhFJL5A33t5Q2lyQEggEfmcW8m6NF850JFgxZvxONgz+mYiMxGipuwuYZjZIiArUkgabNFmBnlJLXB07xdiZQLEJ/2BrdRqYXgsWUCO7wYOYKjUpliZ4rAe8BI3scnHWFa00kuP7GGcmba905qGhv9YoxRcnNibN8i8Gw7JKsw0szQlIYqLgPbLL7fOJ4WUpNKqgCMnuC+toEEwoUx6Gx13EGIUqapISL3cOz6k37mGsMFC+IWl4LPrFwx1AL+cPE4feFXAOAKlipShcZC7ekaCVKOot8+pi2CsGtGY5VVh5d9rQPiZVK0qLFJP+YcS5G3xieI4cJqKTYjwmCzJIWa4uij3hZwUlvSxEfOZ00qOdhH2f8AdqlooWGWkN/Unyzj5l7TezS8OokPQb5fCOeZFldwzgLFIpk+zJfJoYYDBBE4GZZI1bIlJILHPQwFhkAzEJ0qD20eHHGuJyS7VKWGAty21Py9YUOK0AFZxDEy5SkmWolCQWQpVQdxZNJs9yb6iEnEONLmqJ8KXcAZDP1zMBLU/wA48oKj5QBdwREyjZPGZiZaUFlIBUQDo4YsdP8AMDqmJLkJ8joW0+naPMLw+ZNVTLSVqZ2TckdBmewvFeHSqoJCSSpgBqSTYCAzKYMKPuizswi/D4BRFbOkdWdrkDyaCeJcBnyTTNlrQsEOhSSCAci+oMFSkCUmwBBbQnS5L6ZxXqVQB3Vp4PBdo/8AqDuxOvHQ7/dLcVhSA4Fj1HdvKG+G9pZ37KMMqcUy5TlIAZXM7gKH4XJLavtYRx8nkUXZLpDp5kuQCxKbAs/o0JZa+akMb20v+kcxxqNk2RYmmzC1x2dxHzkIsh0hNXMAS5PmGO92i7DcUKkiWsqUlD0AKZibqBa7HvaF3uS6rkU5kjXJtt4I4ZOSgmoXa1vh52jnABpyiUFCo6pWZ2jg3xPhxHHnum0qYlipIApArNywAPqM7trHnE0rnTFT0KDlXMkOAlm0JdgGDbNAyMekGYq7KytsAPK5MeYbFLM6uULB6hY2OYUW5n+e0VgwiXG3PRbNTE0nZKc5rn8s5pmJEWuBOhKnjMFiEzUe9AQKRMQSQUKTa4OShuDDHDcHROw5WZ0i00J90LzCSwAlsCWfe1oj+xpnqShwonwoqdQDPQNmANg0KVqTJnJKahSygWuCDoWdwoZjbMQQg6DRKrsfTlz3AhxuSZ/gdcE4x/CpSvxeIkXTzyyCwJ0U+wOQ00ikmXLUnDlYSxCnLEm1VhuflrHquIIUFqUV+8Jd1BncuVFySS/zMCnFLloUnw1EM9yFWuCfCSHuNu0IGbQrWq9i09q25IMka8fna99FcmYaWawL3Afs+bdIHm8T92pKmF79Oo+MQxYcBzb8pJ9WieFlSzKNSVEZpAyGmfeOaBIJQVXvM02QDEg9C3VkV/8AcFH/AEif9yf/AOcdCT9ilfmPqmOi52rVgdhiv7h6haRCUrIqDuxINsnvBvvWBCVISksGIS9mvcP9bwArDgyi7ggDY30bUjKKcRMszIDEsRmo9XFj37dYXoIWoyuDctv89UYcLWCaQLEiwAIgCbhCoHk8IN3F/rnpeLcJiAr+oKFnYjdxsd7NBK0hanTUDezi+uQF7N0tCx3UvFtpvZLVn0IOQt97xdhcQx0LH7faD8ZwslZr5FAA9B0LPbtAuKwCmBAL3cpybN7XB7w8PBWAaTheLI+ZhkzUsGfqL+usB4PD0TCCTZiCLZEXvnbaBcJOoV9/CGfvVU1pyGhu3UbeUGCWpThIX0HAsSLjzYfWCiu5OmUZv2b4wZyaFC6Ndw46538400pNvLp2i+CCJWBVpljoKIlI+2cd4OkpgHDDQl/7fGGMleWg7GOKWAjMI1qg7QFx7gMmakpAaoKLFrjlcpILfiFixtB8sff3lE1S7QuYMqw3SCF+fvaLgKsLNKT4dDC4yQAC4Of36tH13284EJst2uNv0j5BicIZajoRBuA1CtUqkiDqqAg5jO8aQ+yCxKrWUoWlAUUcxsXYKtyE+lw5EZ0zbhwzZtf4GHuC4gqY5M11lLXUbJAtY5kMfhFeoHEdw3WlhjTkipoevVU8FK5E1CuV0rC03uFDJiNIce03uRPUtCQmZWHp8BQ1iArmWagpzYZWvZJLlLlzKQAoKTUFAm4AI75g+kV4bCEhSl/hdTZZ9ejxWdTqEkFa9PEUWNZlG++2m8I7E4wrCxNC3Sk+7IbxEh66rkUux02gXDYiYRQVkAJISFBJATq+hADHu5aBZcxTJAJe5IzuLnPpp0MWTFBajVbJqGA/sCnv8YjszHJEcQwvzNJzH0vtbhpzhLAoqLCwUb3YHNn03hknhqkS/wBple8SlCkgKY2maj3ibJtcPmDF+MxAkqKZaFJSQApC1VkuzuzcpIcAh+kVDFroKUywKmJJLjK5bI/MdYZmMydFTGHZlgEl3I9ep8lFEpKy8z3iQTdiAmq7OVPkSPjcRHjHB5mGKUzEhJUkLDLSqxJZ6SWNjYwaJalICQVlFsr76ZXBI84VcSwoSlKknxEuGIZsns1xsTkctRpVAbJmPwj2DORzPX2/audN5UaEp/8A2V8XvBHDMWEFnsrXrAk7DqIQwLBDk5DNRiM3CKQU1ggEEgtYjpveGOAe0tKo0alXD1G1mjTr9lfLnKVNJAJUpXKAHIUTY2u4+YEH4CcmpjYgFis/AOMyRCvCYtSHoLEgjqxsWOlrRIJUpIdmTZnDm+2ZzELqMBAGys4TFPY9zwJOunUcfRO8TxNMuaixp/4gASbH8r666QRxKSmYmuTMUZfK1aTm9gLsBm/whLKwaBeYoj/tpL+R7w14/jWoQAyghLBOQdtdT5bQp9MiC0LRpY4vNQVjA4aHy02VC8GJkusKYpLKCQTSQ7dwq3x2itGB92sGXzFI5kqLAjNs7ptA8rjK5SwyfC4Vnz3Ofy8oJ/eSF0mg1JIAJOY2UB+sQWuaLJzauGrwT+a3gfqP4jSFd++Ff9Oj/Yf/AGjoh+8z+VPp/ePI7tHcU7IOJ9k2xWHppyWFgc34kWGYGevzgaZhVWpWFPYOQL6PV84qRilAOlZBBSxALmzgHJmjw8VmJAJSkEEmvJSr3fdjoRDpB1WU2sDdwI8VysLMVLci7tXnkWZ2vYBu0T9xNFTc7fiCbtZ/KB042YkKdymp82pUdbbjVoNOIWqioqIHKL3p2G4trAGOCfSLagIkz8+uirsJipkwFKgyWpcuG/s/3eAlzFyizWGd29GzF/nBc8gICpRqqDl7hwz2BLX38oF/afeIBUtiNOhzZ/K0L0JGympScMsG/wA1Gfg6mmILKGThh3Jj3AGaFUkUp/8AiXfW7+cSkTVnJaSBYBi77NoO28WHiJzyHYm/RstYnMQIQDD0Hu70g+3XJMcMTLWJi0EXFV21sbBlDWNP7OcUVNrCwHSbNqD0feMcnFIWmkmyti21oZcGxKpQITfcljbcPr0hlGqGm6zfiXw18ZmXA3W9kkO3nnpDKTlf7vCHBcRRMSlSVBjZ7Z6/X0h5h1P2GWtvKNEry+WDBRsvP63ghItFErTeCED7eFlNageI4SpORj5r7T+zIckBjs9vK3e0fWJuRs9jbfpHzzjONnrP8SSEILhyg21pFWam6W8rCawZYhW8PhHV3d0gc18wxfDVIzETX7OzqQRLWpw4oSVBt3S4jVY3DrSkJSQpJ/iMz7pqf8rFnyJGrQKvEqoCQDm4ZgGuSGa9zva9oqnEcRdeppfBJkh0t2O/p+6y0zHTkUoJUPdkkAhlA9/F+jneB5ePUHub9fX6w34vw1aV8wVUWsp3bRqrs1hEMTwyUGCFKU4BchqdwXZz2tleH9qIlZn4KsHlnR5dW3UsPKTO5wtlJSSrTVnF7kvsILw0yTKCTTz356jYPZNP4T/3QuRgEDmQoFSb3UlL7s5+EQViiUSykBSipdSQCWAopfu6r9IB1Rz/AMqt0qdLDXrXJ5n7eys4mU+8qblVc63GujEmKp2JBDgWcWt2Lj70ipMwkssUAqZ1ZBsx8Gg4YUFBMt1p8JLuEu7Fw7B76QtwFi/VWKTnVM/YQG8NT94+6Bm8TLcpzBDN+kAzJhZiS7vF2PLL0tbldi1nv9NoFqhjGtAsFlYqvVe8te6YTc8TeXLQVzLJSABkANQBnd9L6wsEg3YG3S/wgiVj6EAJsTmrUBzl/nWLJ09zQgmlhcva/iAFxqTu8CCQdE9+SrTbL7gaRx5n1KXEww4bOSkL5ikkWNnfYfekQnYIk/zEqYEk3cNoQz9orlpQJjFJKH1NJKd9WftZ4Iw4KvTD6FUH62vbUI1eGmrCTq2he+/dotn4aYpPMb2LkByL367f4j2XjUnlSwAa5Nh0+AvFs7GtdioOBn0HSKofUaYFl6E4fCPaajnFxtN+fggMPhSbEBwxcuzbNvEZE9RICAxJFgC3c9IZyzLSqWVBw5cMU1DY6ZXsXHnC7EpZXIwCrC+T6Ob+cFMkyqzmdm1padNY1vppw0TD/wCnpn50f75f/vHQq/Zl9Y6Bjx+S7Of0z6u+60UvEAll1DKzPpmbOPLpaDsHJlJW6kVVOnnAKRkatwrYs/aAZODmSVALlqdTUlrgtZswfWCeHzCFFlAzApglQs7gmkmzhodqLKKINVozo7iMqtV61KL0krJLZpBK2UwOptneAf2iWu1CpZtUqlJdTiqkOGzOZ8hF8wVoJKlCkDlpCrDrne4cM7QmmSFOKywBszgP1bXygQ2LK2WZIyj+E9k4SVzKMwIZSQAWDA9nL6n7cXEYYWBSktmsOyg+YezNaB1KTOUhKJa0t4qiGBa7DXdrGGspSiXQZeqWHKM7ukm/mNoFzOHsrlGqCOI8f4S6ThjWqlJKmcA6WJdj0aBhJUtbUKrY1UqDN+ZyQLvveD6l1i6wpICWSQoBIJ0IbMu/fzt/gTJgLrQFVe8NlAFy1IFIIJ2yaADI5pFVuc921/Xr9lVO9meQe7C6rkAguoNUFAAflfIk2L6RRwzGUtU5/KXi+dw1ctaQmZ/BVcc5SnIgqBJcG5dwGc6Xhtg5wUoSqJZrAlgy0lbJs1wogMoBROfMRswvBAuqge6meHHx6/lZzF4kpxCVpdIKnSdAbMQ+Z7x9L9n+OCYkZhmDFnNs7ZaxjuIcASomiogEhJsoHJwrI7EWL+RjuFiZLICuVQcglwxvYhLF8x2MOpV8ov5rD+I4IZszNDp9ivrck3feCUZQi4JxEKQkqIClJcAbC1n6/MWh1IW+UXcwdcGViZSNUQ1oDxuGC0qBFlAgjoXDdLPBgjxaY5SsnjuAyy7D8rgbJYBJc5ADLI94zXEeFqStZ5SkpppI7cwbwny8iI+i4iT5HvCbG4Y5ZXPrfZnz7xGRp2VhnxHFUhla8x/H2XyyfKWkqCgsXABUCzHIPcAjQa5xRjMWpUsS1BJCXAcXH+oB8+msbXiXCvPXQW1QbHr+mUZfFcKDFgTfp8mBBG3pEGk3gmN+K4ggNLzHqPdZuXhgQUs6yc3yH6wvUgsx3NvSHeLwOvhOmg8/yn4btC+dIYEGyqvDqxAv2sfhAxBTTXFSmBFxuNxbw11ubpepEcJigGBaL1y4qKYk3S21C3Qqtc9RJJYvuMu20VVPnBBRFp4cqgqswD53aBLg3VNYyrWJLQTuUG+UegtkfjvnElIsk/XqYgmSSWF4lDeYGqPwMhBQT7wBZcUkG46WaL5PA7BSlmkg3AdiMtbjfvEMGJcpK/ey1GYWoZiAPxHPPbPyg2amVLpMtZIWbgghn6F79oQ90XatvC0GPAbWGmtyI5g8UjLJJGfw+cMxjipKUoBrtftYkQbxTDSzh00pV7xJcklLNqwF/WAMZglSkyJySkpJITfY1MoO96myyiJFUTupdSrYEuH/AFIE7GCdpnTjyRapBJKStJYAJsbHXOwN/jAuJ4fMKmU3KWtr/eFoWXJS7E/bww/eEybMKlKCnDEkACyQlywAqYC+ZbWIyFtwUX4unXAa5h9dbnXjC9/Yk/mV/vjyKq5P/JV/vjojIeK7tqf6Y9/stNjD75NZWtakgAgrKgwyKQq4AbI9W2K6XKXVWlTUVHmDMd73bJjFqpKXTdnap7hty/SKJyyDkGBdOo1zOdo4OnRP7NtMHOOGht19VI4skBapjqc3U4zAz7/rHYviilClnCWzYMAcnzNyfWBp/wDENSmbWkMLWtdorQlFdy4vc9Mn22g4vdI7VzWwzQ77lMkcYKQoSytKCCybOe6ts8jpBmAKZ1ASEy1UgHMgkC5uSxV2bOE6MckKSOUMXqQL30J12hvLwbIWajQm4YBzfR2gHTZXcJUJlzz4fvyRmC4iymWwSSCQEu41FWaMk5WN8taMdgiZnvJaypCQCxADgMFJsGSw3/SKcNxGiYlNV03BFw1lWKg/1F7aQTNSqcsJICCocqysBN2YOcrMOYaDKxic50KitWpcZ5HqPNGIxUtVYRLKAoWqFZLXH4hQSWeknPWB8LOmSx7xKVJK0lLzBy32J/EGDHOzQyx0yQQFSK6kEClak1FzS7hgsPo3wMVftxCSFI/hvSEqB5TeopdNJYklnhVR0lR+cWudwuwfERNV4hKLpDKU9g/ZwC7OLPqYaTeGPUoh0r5s/AdSAoirzZs7wjxEtCDJmJFKEkEgMVVA6V+IDl0IGRiE3iNiotQvSljnc2YVMLkajIQBaNQiZhnuGwEeqNTOKDSSpw7OopYj8rW+eziNt7N+2cpcke9WJZSwL69bdI+cz8WisU0KATZwoVF7vYXubsBYbRIYildQR7ty4PnkFZW3MOa/s7KpV+FNfaYX3CWp7i73eLGjIeyPtcmasYdSQgpQ6SPCQGDDyI+Ma93i4DNwvLVqRpPLHahUrRAGJkOLAev6wyVFE4Nn+kGCqzgs7jcLskAm132+87Rm8fgzcBObEE5ODoXF+lvPXa4uUxvYH0+LQm4hIYjY6gEu+u+2/wAGg1WcIWExGDqJBABF7A93brkYWTuFkJXdklLh7ioFJYFtirLXONlxDBAEAlTvZstx002e0Z7Ey6VhifEQXtdQYncZ9Mt4BysYd5zRxssjPwravFKAyg4dtIf4qQCXd92sXfUgt6wtVg39e338YAhPZVykHgqF4pgQlIAObxQKkh2pBGZDP0D5+UWrl7RbMnugA9g/TJv7Qktyjuha9HFds4urPiBaB7CNFLCS0qtS4cVJKvi+ce4pKJcw0pKXH5nA3a2zQBw2apCllDuLDruDvpBK5lSq1BJOTZByGF8rNc9oUWnMRNlrU6zHUWPyw+dYtF/DXw8xwQ6cVzGoVJOY+oi0LSpwA1nDs+5I2NoGqKVlwQQSCPpE5IJJKRUWPkNT8oYQNQqFKu67X3knUXhdLxqwlSfED+bTciLJ2GrSkhNJ1G/Y/rFclN2sS/0Jzi79vpRSb7H9YFwg90XVmi9r6Z7d3diBvcX59XXKkChzUCAwdiB1LCIYXEJSycnzJGvx+kVTOIqNgS2v3t0iUqYVJ8bFOW+++kdlMXXCvTdUBpagbjXjuNvsi/2kbD/aqOhZ+2H/AJivT+8dAdj10E//AJJvh7f7LQgVOGsW8/XWOmygkOVBdgwzDk/iKbWEGTeHlUsLlEEJCSpJzGjEZkagwtKpnMBUEi9iAH0F89bRwF1FZ4yTf6dBVY2XSkKcAnQXchwS75ZaXeB5rJaoE7hz8LbfOPVSjTUbMQANTra19I9lhVBL2ZwWewNmOaTV8CdIcBCoGrJsPqpTZianQlUsaVXL/Dyg8YymUqaZlyQhKUkVWAasG7Uj4NAOBw5qaYN2J5gSwt4gMyntVfaDeI8KFZmIIcKACGqSzOACXqs2mogLAwndq98gD6QhsXxVUwBRAqtdgNAMkhshtpB3COIqKrkqJASxJI2YObD9LQLLSJiCeUEBgwLZ59x8o6UpgXYG+W/YQLyNBqrGHw+R4qVfyxMxumqpq2ZK3Ys7g3Jq5R+AZ6hiVRDFTVqlJQVlgLaauSwzzOjwvlSCkGlSsi7HOx+DOPOJpWz0A3yFyQPt4XmGy1G0STDm5fPr7r1cibSQkVy0MXP4QfxFJ8IJ1ba8EYPFLWgtSQiogk5MxLA2VoWF7mA5Q5rEHW+fbfygrBpdQdyCS5Sk2z8v8RxKOnTMfmMHz8ArsLNdAJSSAWJazkOL9oYpmMUprJlklQs12Kc9GdjfytAq5QSUqSDWFBSnFgAA3hzBF2OVxd3iUlDgkFIDOlIFiXc0ucwS2X4bWgI8FYpVXzkePPlofD1Tzh6KVigkELAQKnStLgFikVM+vWNNg/aqaufLlulCakpKciwzYqu72vsYwuDxdKjSyibgKcB3OTM5z+kM2EwLUUhZmgqUQC6FOAT6AknQu7vB06hYY2WH8S+Gue7OT5/YL64fURWp+/Qx80n+1eJkpRSkmUjlqd0qKdHbIi+8OeE+10zFp92UJRUPGFXFw7pDEOKrvaLgqBeadg3cVqFpOQt0IcesLcTIGTFjmFCpO+emXwhgJgSlIvokWJzsLm5yN+hiufK3DdU/P0+cOBWdUYQs5icOQCE5DNKTUGz8Kv8AV69Iz3FMMSmwIU4ISXAcF2fYt8RGvxEoEFiFBuoUB0Iu/wDcaRkhikrUEylIUUzDLVUt78hC0hwFFJcFrFsniSpw9B9R3c1CU8Tww8SWIIdJe9JpzvmxS6W+UJpkrI3DuS4Da7RpcXICKEPSTa/MgvUNS4SBboAMoFXwlRSFpdIUiqoVIBIBeyswCw5bF3gVZqYWo2SBb+fsstNlkHUfr9D+kBzwznzMOsZIZ8u7i+e7XhPxRTIPWzer/fWISGSTCFweLZISw5lG8FnAqUpIAN3DsWfawfSBDJPIAMgfX/Lw2klVAJCgAQlN2JWXIuzjIvFZ0AyF6bDONWmadXSBHLXhvx15lC4jh5dqgo0g5F9ssz3gQyVhKiQQMiPp6tDbCkAqCkLpBzQXI+IcRVOxNJP4ktYsKt7/AN4HO7YK47BUMuYuImePLe8dWS0YZZsElNr1WN2yBjv3aukqty/fm0GzuJlQ5QMruHPxgqVMCZXNMdrZgXOTdOt4g1KnBDSwOEcSMxIAJmwHgkEySU5hifXz2iuHPEZA91LIYUJCSwHM5JqJGZc5nRthCloex2YSsbFUHYeplPAHWbFVVdI8j146DgKtmK3fDZaiWQkL5fCp82ezF2t/iF8tKjUWumzFiGNqiCdvg97w2HFAkp91KpISbqubpYnTygWTQEsoKKiC5dkt0HbeKE5br0zg6qBT0G/0QmF4bNpIvYMQwAduUl7Etlq5fQxPFYUlC5anDSypNx+EhwzOeULVm17C9xsTjDUSEuFBrEl+pcljvFlamNRGSR2bR87tp1huaNVWp4V1WQ0aaodcgLyDbt6WDBrDzieHQmkAignNRJY5MW0P949lC7ZeX1OkTUp7DzO1vnCS86FbbMJTDJbY6cST1y14KEicUqKBzC9yD2s94ICASoFDggOphbL6td4CkKL8oBZw+mzkb94vS6gksbkpciwVoQSXufg4iYupL/6QD5N58twPX91ykqqYMptR8z5R0jEUEFCD0PV8yPys9vjHgwswggoIc3WCybmzl2Y6dIsUhQUyzewdwWGl8mAiDDUykXVD3ZAvzvtcfVRxXMfCxI/Nkd9z8IrXPWkAV3LgnVT5O/Wz/GLVoS4pVVuQMvJ7xzIDqfoHuL28heODyTBRVKADS5mvGdvYdaomRjS1JJtS4Bs4s5vcsB6RVjOVdNQt5fBWesSwfugDYlwQoOCFFrG90sWNjHiyCSSHfIZkMIEkTqngPLYiL+vXQVeExQIZKQVBw7nXK28OlY0uukgmwJWpyBa2jkMITe4SwpBBfMG/+YjOF0EfiBe3MTq7aZZxIOsFCC+mA14nktH+0zJ8suZQTLDrFFik5FSUppACsywuuLpU1Eta5f8AGkgBNKF5g8ruUhiClyFEaaaqEzFUMlJpDVC3boSbbxcnGiWaVVBfhJDlZCTmTci2zW2g2Ewsr4jhhnBbYD6+PUL6bwrikualCirJIBSnwu418QLtZ4bzkZkP1/WPl3BMWqVPtMJS1RWWelswHy0fp5RqJPtSuXLJWpKyOZ03ATexADgt887RZp1ALLytfAVzJ1jr+VX7RY8BZSgvNEtRISl1BLgFT2bmpDHPP8MY/iOHoHu5qUpMtZdQcgJIDEpJLBinIRsMfxWTiETAAELUllKZ7MSkkkJqAuWD/FoynEOMKRKMlSiKHFQS9VQvSTcBiNeZ3IDQVQBy0Phbq1EZYAHj85HDhcclTi+JUpAZJICWGVNICQGOZBKjYDQ6NC7CzVW5j4ix0CiHv96QVicHJSEJZ5qroWama+QAtdwUkHMXFyEuNkzuQEkBIJSDblJuoWBOefQtlCyHOi+yv08RSpOcC2SXb6EcBO/lZEYzEsACEFip7c3cnWxs0KcZME6ZLSEM7qNLknax6AZb+UEicaiktWFeIOq7tzMSzEDIZkxSQFTpyqylQsDuXD5sdCcs2jqYKT8TrsIhpvOke/y8V5PwxRNRQSbcpXYG7a2b0A1h/wAW9nZkmWFzZ8pRT/wkMVAqYOCPELZlmvGaxOIW4VVUshRJJNn0D7u8HcM4S60ywtCFLKUlSjSADclR0AzO/lBODTdU6FSpRAYSSCRxib6qOGxVCqhs31aC5UskOhCSmZchVze2epF4u4twtMmeuVIWJyUpDzAOUnUpZxS9rvlF/C+GSZtKfe+7UASoGwJFyxyJOzvCWgu0XoaYOhEiORHLymbJJxDhs2SUlSDQbpUQQFC9nyfoICxOJCrJBD3D9NLQ/wAbi0hBkqVMXKcU3I8LsQLgG5MUy8Nh/dqWEkKYBBdVlAglxrZ/WJDmi5Co1sPVk02OEEaHUDhpwShONPu/dkP113i+Vw1IRWTcp8g++8V4jhqgKwk0G4PTUN0uId4Ph6paAmagqSq9SFOUg5A2IF++cE/TuGLpOBY6pUjFMJAbDTFhw4SNYKz3vJX5fiY6Lf3Z0Pwj2Jhn93uoy4v9Ef4rS4fiiORK5fKlQJWLkilSWY2zIPlBWLGFVJUMPNXWbsAoBibhWTWew2jJLyMD8N/FCskiRZWO1Lqrc15mU8kYIAOoqVmO33+sezlJelIJOpIgHB+Bf9X0gQ+OBczcrRpYrKzK1sJwJqgG0IP+PlAiAqpiCxFyC75juM4HxX8tHdX0gZHhPcR2UgJdTEhzgSNPH20TgSQAkCq9i9nVqBvp1ghPhJllSVJYAXTY62OX6xnx/OT2/wDaL5eZ84EtI7ybSxQfmplthbqyZqkLKXPNe7nvveLphDB7b5n56G0J46Zkex+ULud1dFZlNpIb78PKUwQhDuCQNdP8RypT3GhtmGyvYh7wgkZfe4g9PgX/AE/pDCwtOqpUsY2tTJLBp90cJCkqLsCDzAA93v0u0FzXq5Ryjy+ptGfVmrvE8T4PKJLSTBUsxTWMkN0E68PJOJbObMWqbO2Q8usETZDpSsKpqBDlJYNr1JPnYu0ZTDeLyEMV/wAkf1q+sT2cHVAMfnpkhsa7pjI4lTeyXcKLvYZW7tcQxXLCmmVJKyc+YliAxfLI7bRjjl5GGMz+UrtI+SILsxIWc/4lUYcpAIPWyajEz1BMtIB5qQRbKpg4Aq+L2h2eL/xaFS02BSQVEqVXmVLORzZ0+E62jEYLT+ofIxFHjR2R/wCAhwbYrM7fL48zK2GIwSSlZlhSUgCtJCgyyrINkAmmxfxZ7DSaFJlpUoKSolJOZTmUsH6KtuYVz/8A8gd0fJMBK8En+pf/AJCAILXJjsS6A0COvktThZzTeWVLZSHlqUQrIpckt4gC+Y8oB44sqLFDkZs78ygHNuXnI2zG8JE/g/qV8oLxv81f+r/yRDXXCr0sQGvktBJ3N/DTT2V+N4DNw7JmKSp7kpuR3OvrAM7Bo9+pK6iTqdzcm0F8ZyP9P0hPjP5iOw+ULc0ibrXLmANGWYI1vYp/xjhsml0rSKRQQDVUU2cauc9tbQvmSisFeaVbhgNwO3whdM8Z8/lBmEyR/q+cCCQiLGVi5pbHLjx/ZVy1fxQkcoyv97xpeBcJQuYUrmUJYmoXdnsCbJLtc2uXjLYn+cP6VfJUG8LzHYwL7uCbgz2bXs3E330HNbvDcCwSqgrElVNX/FkEqali1gCXOZGV48k+yuBTVTiVgE3HvMNpVkai2lnGY2jA8N/mL7fpEF5q7mOIgEhA1tR+XPUJIJvb7L6L+4cHYftK2BNjNkAB2e1RvlpFXFuGYVMlS0T11pQSwXKUFFnpISqo8wAdIzYs0YCf45n9Z+kep8B7iOgNdlRsqVnMzmoZ122PLwXfvFOyvvzjoVx0T2TEn/kMRxHov//Z"/>
          <p:cNvSpPr>
            <a:spLocks noChangeAspect="1"/>
          </p:cNvSpPr>
          <p:nvPr/>
        </p:nvSpPr>
        <p:spPr>
          <a:xfrm>
            <a:off x="63500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41989" name="Picture 12" descr="http://upload.17u.net/uploadpicbase/2012/05/24/20120524155466516651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773238"/>
            <a:ext cx="6337300" cy="4297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Ethernet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局域网中有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 4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台主机，如果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给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发信息，下面哪个说法是正确的？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只有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收到信息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台主机都收到信息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台主机都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收不到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信息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 3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台主机收到信息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 bwMode="auto"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3332480" cy="378565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逻辑拓扑是总线拓扑，总线拓扑传输数据的特点是：一个工作站发出数据，双向传输，局域网内所有主机都收到这个数据。只有数据帧中的目的地址跟自己的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MAC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地址一致，才网上接收，否则就丢弃。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5"/>
              </p:custDataLst>
            </p:nvPr>
          </p:nvSpPr>
          <p:spPr bwMode="auto"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markBlock"/>
            <p:cNvSpPr/>
            <p:nvPr>
              <p:custDataLst>
                <p:tags r:id="rId26"/>
              </p:custDataLst>
            </p:nvPr>
          </p:nvSpPr>
          <p:spPr bwMode="auto"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18" name="RemarkBack"/>
          <p:cNvSpPr/>
          <p:nvPr>
            <p:custDataLst>
              <p:tags r:id="rId16"/>
            </p:custDataLst>
          </p:nvPr>
        </p:nvSpPr>
        <p:spPr bwMode="auto"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markBlock"/>
          <p:cNvSpPr/>
          <p:nvPr>
            <p:custDataLst>
              <p:tags r:id="rId17"/>
            </p:custDataLst>
          </p:nvPr>
        </p:nvSpPr>
        <p:spPr bwMode="auto"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markTitleText"/>
          <p:cNvSpPr txBox="1"/>
          <p:nvPr>
            <p:custDataLst>
              <p:tags r:id="rId18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/>
              <p14:cNvContentPartPr/>
              <p14:nvPr/>
            </p14:nvContentPartPr>
            <p14:xfrm>
              <a:off x="1694160" y="351360"/>
              <a:ext cx="7260480" cy="553320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84800" y="342000"/>
                <a:ext cx="7279200" cy="55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21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ColorBlock"/>
            <p:cNvSpPr/>
            <p:nvPr>
              <p:custDataLst>
                <p:tags r:id="rId22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9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6</a:t>
            </a:fld>
            <a:endParaRPr lang="en-US" altLang="zh-CN" sz="1200" dirty="0"/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b="1" dirty="0"/>
              <a:t>IEEE 802.3</a:t>
            </a:r>
            <a:r>
              <a:rPr lang="zh-CN" altLang="en-US" b="1" dirty="0"/>
              <a:t>和</a:t>
            </a:r>
            <a:r>
              <a:rPr lang="zh-CN" altLang="en-US" dirty="0"/>
              <a:t>以太网帧的比较</a:t>
            </a:r>
            <a:r>
              <a:rPr lang="en-US" altLang="zh-CN" sz="2200" dirty="0"/>
              <a:t>P218</a:t>
            </a:r>
          </a:p>
        </p:txBody>
      </p:sp>
      <p:sp>
        <p:nvSpPr>
          <p:cNvPr id="2867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zh-CN" altLang="zh-CN" dirty="0"/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727200"/>
            <a:ext cx="8258175" cy="443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 Box 5"/>
          <p:cNvSpPr txBox="1"/>
          <p:nvPr/>
        </p:nvSpPr>
        <p:spPr>
          <a:xfrm>
            <a:off x="2627313" y="3429000"/>
            <a:ext cx="2159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ClrTx/>
              <a:buNone/>
            </a:pPr>
            <a:r>
              <a:rPr lang="en-US" altLang="zh-CN" sz="1800" dirty="0"/>
              <a:t>0</a:t>
            </a:r>
          </a:p>
        </p:txBody>
      </p:sp>
      <p:sp>
        <p:nvSpPr>
          <p:cNvPr id="28679" name="Oval 6"/>
          <p:cNvSpPr/>
          <p:nvPr/>
        </p:nvSpPr>
        <p:spPr>
          <a:xfrm>
            <a:off x="1476375" y="2205038"/>
            <a:ext cx="647700" cy="374491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zh-CN" altLang="en-US" sz="1800" dirty="0"/>
          </a:p>
        </p:txBody>
      </p:sp>
      <p:sp>
        <p:nvSpPr>
          <p:cNvPr id="28680" name="Oval 7"/>
          <p:cNvSpPr/>
          <p:nvPr/>
        </p:nvSpPr>
        <p:spPr>
          <a:xfrm>
            <a:off x="3851275" y="2205038"/>
            <a:ext cx="647700" cy="374491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469900" indent="-4699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4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zh-CN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000" y="277200"/>
              <a:ext cx="9108720" cy="6019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40" y="267840"/>
                <a:ext cx="9127440" cy="603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7</a:t>
            </a:fld>
            <a:endParaRPr lang="en-US" altLang="zh-CN" sz="1200" dirty="0"/>
          </a:p>
        </p:txBody>
      </p:sp>
      <p:sp>
        <p:nvSpPr>
          <p:cNvPr id="399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为什么有效帧长度</a:t>
            </a:r>
            <a:r>
              <a:rPr lang="zh-CN" altLang="en-US" dirty="0">
                <a:sym typeface="Symbol" panose="05050102010706020507" pitchFamily="18" charset="2"/>
              </a:rPr>
              <a:t> </a:t>
            </a:r>
            <a:r>
              <a:rPr lang="en-US" altLang="zh-CN" dirty="0">
                <a:sym typeface="Symbol" panose="05050102010706020507" pitchFamily="18" charset="2"/>
              </a:rPr>
              <a:t>64 Byte? </a:t>
            </a:r>
            <a:r>
              <a:rPr lang="en-US" altLang="zh-CN" sz="1800" dirty="0">
                <a:sym typeface="Symbol" panose="05050102010706020507" pitchFamily="18" charset="2"/>
              </a:rPr>
              <a:t>P219</a:t>
            </a:r>
          </a:p>
        </p:txBody>
      </p:sp>
      <p:sp>
        <p:nvSpPr>
          <p:cNvPr id="3994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>
                <a:sym typeface="Symbol" panose="05050102010706020507" pitchFamily="18" charset="2"/>
              </a:rPr>
              <a:t>CSMA/CD</a:t>
            </a:r>
            <a:r>
              <a:rPr lang="zh-CN" altLang="en-US" dirty="0">
                <a:sym typeface="Symbol" panose="05050102010706020507" pitchFamily="18" charset="2"/>
              </a:rPr>
              <a:t>的要求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sym typeface="Symbol" panose="05050102010706020507" pitchFamily="18" charset="2"/>
              </a:rPr>
              <a:t>最短帧的发送时间  争用时隙</a:t>
            </a:r>
            <a:r>
              <a:rPr lang="en-US" altLang="zh-CN" dirty="0"/>
              <a:t>2</a:t>
            </a:r>
            <a:r>
              <a:rPr lang="en-US" altLang="zh-CN" dirty="0">
                <a:sym typeface="Symbol" panose="05050102010706020507" pitchFamily="18" charset="2"/>
              </a:rPr>
              <a:t>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sym typeface="Symbol" panose="05050102010706020507" pitchFamily="18" charset="2"/>
              </a:rPr>
              <a:t>以太网（</a:t>
            </a:r>
            <a:r>
              <a:rPr lang="en-US" altLang="zh-CN" dirty="0">
                <a:sym typeface="Symbol" panose="05050102010706020507" pitchFamily="18" charset="2"/>
              </a:rPr>
              <a:t>802.3</a:t>
            </a:r>
            <a:r>
              <a:rPr lang="zh-CN" altLang="en-US" dirty="0">
                <a:sym typeface="Symbol" panose="05050102010706020507" pitchFamily="18" charset="2"/>
              </a:rPr>
              <a:t>）规定，在</a:t>
            </a:r>
            <a:r>
              <a:rPr lang="en-US" altLang="zh-CN" dirty="0">
                <a:sym typeface="Symbol" panose="05050102010706020507" pitchFamily="18" charset="2"/>
              </a:rPr>
              <a:t>10Mbps</a:t>
            </a:r>
            <a:r>
              <a:rPr lang="zh-CN" altLang="en-US" dirty="0">
                <a:sym typeface="Symbol" panose="05050102010706020507" pitchFamily="18" charset="2"/>
              </a:rPr>
              <a:t>局域网中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sym typeface="Symbol" panose="05050102010706020507" pitchFamily="18" charset="2"/>
              </a:rPr>
              <a:t>时隙：</a:t>
            </a:r>
            <a:r>
              <a:rPr lang="en-US" altLang="zh-CN" dirty="0">
                <a:sym typeface="Symbol" panose="05050102010706020507" pitchFamily="18" charset="2"/>
              </a:rPr>
              <a:t>2 =  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51.2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微秒</a:t>
            </a:r>
            <a:endParaRPr lang="zh-CN" altLang="en-US" dirty="0"/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/>
              <a:t>最短帧长度：</a:t>
            </a:r>
            <a:r>
              <a:rPr lang="en-US" altLang="zh-CN" dirty="0">
                <a:sym typeface="Symbol" panose="05050102010706020507" pitchFamily="18" charset="2"/>
              </a:rPr>
              <a:t>10Mbps× 2/8 = 64 Byte</a:t>
            </a:r>
          </a:p>
          <a:p>
            <a:pPr lvl="2" eaLnBrk="1" hangingPunct="1">
              <a:lnSpc>
                <a:spcPct val="130000"/>
              </a:lnSpc>
            </a:pPr>
            <a:r>
              <a:rPr lang="zh-CN" altLang="en-US" dirty="0">
                <a:sym typeface="Symbol" panose="05050102010706020507" pitchFamily="18" charset="2"/>
              </a:rPr>
              <a:t>或者：（</a:t>
            </a:r>
            <a:r>
              <a:rPr lang="en-US" altLang="zh-CN" dirty="0">
                <a:sym typeface="Symbol" panose="05050102010706020507" pitchFamily="18" charset="2"/>
              </a:rPr>
              <a:t>51200/100ns</a:t>
            </a:r>
            <a:r>
              <a:rPr lang="zh-CN" altLang="en-US" dirty="0">
                <a:sym typeface="Symbol" panose="05050102010706020507" pitchFamily="18" charset="2"/>
              </a:rPr>
              <a:t>）</a:t>
            </a:r>
            <a:r>
              <a:rPr lang="en-US" altLang="zh-CN" dirty="0">
                <a:sym typeface="Symbol" panose="05050102010706020507" pitchFamily="18" charset="2"/>
              </a:rPr>
              <a:t>/8=64Byte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232560" y="258120"/>
              <a:ext cx="9244080" cy="5330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1920" y="248760"/>
                <a:ext cx="9262800" cy="534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8</a:t>
            </a:fld>
            <a:endParaRPr lang="en-US" altLang="zh-CN" sz="1200" dirty="0"/>
          </a:p>
        </p:txBody>
      </p:sp>
      <p:graphicFrame>
        <p:nvGraphicFramePr>
          <p:cNvPr id="62467" name="Object 2"/>
          <p:cNvGraphicFramePr>
            <a:graphicFrameLocks noChangeAspect="1"/>
          </p:cNvGraphicFramePr>
          <p:nvPr/>
        </p:nvGraphicFramePr>
        <p:xfrm>
          <a:off x="838200" y="1936750"/>
          <a:ext cx="77533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r:id="rId3" imgW="8662670" imgH="1043940" progId="Word.Document.8">
                  <p:embed/>
                </p:oleObj>
              </mc:Choice>
              <mc:Fallback>
                <p:oleObj r:id="rId3" imgW="8662670" imgH="104394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936750"/>
                        <a:ext cx="77533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Line 3"/>
          <p:cNvSpPr/>
          <p:nvPr/>
        </p:nvSpPr>
        <p:spPr>
          <a:xfrm flipV="1">
            <a:off x="1524000" y="2133600"/>
            <a:ext cx="6096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2469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速率提高带来的冲突检测问题</a:t>
            </a:r>
          </a:p>
        </p:txBody>
      </p:sp>
      <p:sp>
        <p:nvSpPr>
          <p:cNvPr id="62470" name="Rectangle 5"/>
          <p:cNvSpPr>
            <a:spLocks noGrp="1"/>
          </p:cNvSpPr>
          <p:nvPr>
            <p:ph idx="1"/>
          </p:nvPr>
        </p:nvSpPr>
        <p:spPr>
          <a:xfrm>
            <a:off x="566738" y="2740025"/>
            <a:ext cx="8001000" cy="327977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</a:pPr>
            <a:r>
              <a:rPr lang="en-US" altLang="zh-CN" sz="2600" dirty="0"/>
              <a:t>10M</a:t>
            </a:r>
            <a:r>
              <a:rPr lang="zh-CN" altLang="en-US" sz="2600" dirty="0"/>
              <a:t>以太网的要求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时隙宽度：</a:t>
            </a:r>
            <a:r>
              <a:rPr lang="en-US" altLang="zh-CN" sz="2200" dirty="0"/>
              <a:t>2</a:t>
            </a:r>
            <a:r>
              <a:rPr lang="en-US" altLang="zh-CN" sz="2200" dirty="0">
                <a:sym typeface="Symbol" panose="05050102010706020507" pitchFamily="18" charset="2"/>
              </a:rPr>
              <a:t> </a:t>
            </a:r>
            <a:r>
              <a:rPr lang="en-US" altLang="zh-CN" sz="2200" dirty="0"/>
              <a:t>= </a:t>
            </a:r>
            <a:r>
              <a:rPr lang="zh-CN" altLang="en-US" sz="2200" dirty="0"/>
              <a:t>最短帧长度 </a:t>
            </a:r>
            <a:r>
              <a:rPr lang="en-US" altLang="zh-CN" sz="2200" dirty="0"/>
              <a:t>/ </a:t>
            </a:r>
            <a:r>
              <a:rPr lang="zh-CN" altLang="en-US" sz="2200" dirty="0"/>
              <a:t>信道传输速率（</a:t>
            </a:r>
            <a:r>
              <a:rPr lang="en-US" altLang="zh-CN" sz="2200" dirty="0"/>
              <a:t>10M</a:t>
            </a:r>
            <a:r>
              <a:rPr lang="zh-CN" altLang="en-US" sz="2200" dirty="0"/>
              <a:t>）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最短帧长度：</a:t>
            </a:r>
            <a:r>
              <a:rPr lang="en-US" altLang="zh-CN" sz="2200" dirty="0"/>
              <a:t>64Byte</a:t>
            </a:r>
            <a:r>
              <a:rPr lang="zh-CN" altLang="en-US" sz="2200" dirty="0"/>
              <a:t>（</a:t>
            </a:r>
            <a:r>
              <a:rPr lang="en-US" altLang="zh-CN" sz="2200" dirty="0"/>
              <a:t>512bit</a:t>
            </a:r>
            <a:r>
              <a:rPr lang="zh-CN" altLang="en-US" sz="2200" dirty="0"/>
              <a:t>）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最大传输距离：</a:t>
            </a:r>
            <a:r>
              <a:rPr lang="en-US" altLang="zh-CN" sz="2200" dirty="0"/>
              <a:t>2500</a:t>
            </a:r>
            <a:r>
              <a:rPr lang="zh-CN" altLang="en-US" sz="2200" dirty="0"/>
              <a:t>米（</a:t>
            </a:r>
            <a:r>
              <a:rPr lang="en-US" altLang="zh-CN" sz="2200" dirty="0"/>
              <a:t>802.3</a:t>
            </a:r>
            <a:r>
              <a:rPr lang="zh-CN" altLang="en-US" sz="2200" dirty="0"/>
              <a:t>规范）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600" dirty="0"/>
              <a:t>1000M</a:t>
            </a:r>
            <a:r>
              <a:rPr lang="zh-CN" altLang="en-US" sz="2600" dirty="0"/>
              <a:t>以太网面临的问题（半双工才有</a:t>
            </a:r>
            <a:r>
              <a:rPr lang="en-US" altLang="zh-CN" sz="2000" dirty="0"/>
              <a:t>P227</a:t>
            </a:r>
            <a:r>
              <a:rPr lang="zh-CN" altLang="en-US" sz="2600" dirty="0"/>
              <a:t>）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若保持最短帧长</a:t>
            </a:r>
            <a:r>
              <a:rPr lang="en-US" altLang="zh-CN" sz="2200" dirty="0"/>
              <a:t>64</a:t>
            </a:r>
            <a:r>
              <a:rPr lang="zh-CN" altLang="en-US" sz="2200" dirty="0"/>
              <a:t>字节，则意味最大传输距离缩短</a:t>
            </a:r>
          </a:p>
          <a:p>
            <a:pPr lvl="1" eaLnBrk="1" hangingPunct="1">
              <a:lnSpc>
                <a:spcPct val="130000"/>
              </a:lnSpc>
            </a:pPr>
            <a:endParaRPr lang="en-US" altLang="zh-CN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78920" y="2599200"/>
              <a:ext cx="8057880" cy="29041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560" y="2589840"/>
                <a:ext cx="8076600" cy="292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sz="1200" dirty="0"/>
              <a:t>9</a:t>
            </a:fld>
            <a:endParaRPr lang="en-US" altLang="zh-CN" sz="1200" dirty="0"/>
          </a:p>
        </p:txBody>
      </p:sp>
      <p:sp>
        <p:nvSpPr>
          <p:cNvPr id="634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解决办法 </a:t>
            </a:r>
            <a:r>
              <a:rPr lang="en-US" altLang="zh-CN" sz="2200" dirty="0"/>
              <a:t>P227</a:t>
            </a:r>
          </a:p>
        </p:txBody>
      </p:sp>
      <p:sp>
        <p:nvSpPr>
          <p:cNvPr id="634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00000"/>
              </a:lnSpc>
            </a:pPr>
            <a:r>
              <a:rPr lang="zh-CN" altLang="en-US" sz="2200" dirty="0"/>
              <a:t>载荷扩充（</a:t>
            </a:r>
            <a:r>
              <a:rPr lang="en-US" altLang="zh-CN" sz="2200" dirty="0"/>
              <a:t>carrier extension</a:t>
            </a:r>
            <a:r>
              <a:rPr lang="zh-CN" altLang="en-US" sz="2200" dirty="0"/>
              <a:t>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方法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 sz="1900" dirty="0"/>
              <a:t>在发送方硬件加入</a:t>
            </a:r>
            <a:r>
              <a:rPr lang="en-US" altLang="zh-CN" sz="1900" dirty="0"/>
              <a:t>/</a:t>
            </a:r>
            <a:r>
              <a:rPr lang="zh-CN" altLang="en-US" sz="1900" dirty="0"/>
              <a:t>接收方硬件删除，将帧长扩展到</a:t>
            </a:r>
            <a:r>
              <a:rPr lang="en-US" altLang="zh-CN" sz="1900" dirty="0"/>
              <a:t>512Byte(8</a:t>
            </a:r>
            <a:r>
              <a:rPr lang="zh-CN" altLang="en-US" sz="1900" dirty="0"/>
              <a:t>倍</a:t>
            </a:r>
            <a:r>
              <a:rPr lang="en-US" altLang="zh-CN" sz="19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目的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 sz="1900" dirty="0"/>
              <a:t>保证网络半径为合理长度（</a:t>
            </a:r>
            <a:r>
              <a:rPr lang="en-US" altLang="zh-CN" sz="1900" dirty="0"/>
              <a:t>200</a:t>
            </a:r>
            <a:r>
              <a:rPr lang="zh-CN" altLang="en-US" sz="1900" dirty="0"/>
              <a:t>米</a:t>
            </a:r>
            <a:r>
              <a:rPr lang="en-US" altLang="zh-CN" sz="1900" dirty="0"/>
              <a:t>=25*8</a:t>
            </a:r>
            <a:r>
              <a:rPr lang="zh-CN" altLang="en-US" sz="1900" dirty="0"/>
              <a:t>）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 sz="1900" dirty="0"/>
              <a:t>保证兼容</a:t>
            </a:r>
            <a:r>
              <a:rPr lang="en-US" altLang="zh-CN" sz="1900" dirty="0"/>
              <a:t>10M/100M</a:t>
            </a:r>
            <a:r>
              <a:rPr lang="zh-CN" altLang="en-US" sz="1900" dirty="0"/>
              <a:t>的最短帧</a:t>
            </a:r>
            <a:r>
              <a:rPr lang="en-US" altLang="zh-CN" sz="1900" dirty="0"/>
              <a:t>64</a:t>
            </a:r>
            <a:r>
              <a:rPr lang="zh-CN" altLang="en-US" sz="1900" dirty="0"/>
              <a:t>字节特性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缺点：线路利用率低下</a:t>
            </a:r>
            <a:endParaRPr lang="en-US" altLang="zh-CN" sz="1400" dirty="0"/>
          </a:p>
          <a:p>
            <a:pPr eaLnBrk="1" hangingPunct="1">
              <a:lnSpc>
                <a:spcPct val="100000"/>
              </a:lnSpc>
            </a:pPr>
            <a:r>
              <a:rPr lang="zh-CN" altLang="en-US" sz="2200" dirty="0"/>
              <a:t>帧串（</a:t>
            </a:r>
            <a:r>
              <a:rPr lang="en-US" altLang="zh-CN" sz="2200" dirty="0"/>
              <a:t>frame bursting</a:t>
            </a:r>
            <a:r>
              <a:rPr lang="zh-CN" altLang="en-US" sz="2200" dirty="0"/>
              <a:t>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方法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 sz="1900" dirty="0"/>
              <a:t>连续发送多个帧，只有当帧串小于</a:t>
            </a:r>
            <a:r>
              <a:rPr lang="en-US" altLang="zh-CN" sz="1900" dirty="0"/>
              <a:t>512Byte</a:t>
            </a:r>
            <a:r>
              <a:rPr lang="zh-CN" altLang="en-US" sz="1900" dirty="0"/>
              <a:t>时填充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目的：提高信道利用率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58520" y="1977120"/>
              <a:ext cx="5637600" cy="4238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60" y="1967760"/>
                <a:ext cx="5656320" cy="425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2.0"/>
  <p:tag name="PROBLEMREMARK" val="逻辑拓扑是总线拓扑，总线拓扑传输数据的特点是：一个工作站发出数据，双向传输，局域网内所有主机都收到这个数据。只有数据帧中的目的地址跟自己的MAC地址一致，才网上接收，否则就丢弃。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REMARK" val="发送数据帧时，交换机从1号端口接收此数据帧，因目的MAC地址不在转发表中，所以交换机采用洪泛法向其它端口（2、3）转发此帧，同时将源MAC地址登记在转发表中；发送确认帧时，交换机从3号端口接收此帧，查找转发表，从相应1号端口转发此帧。"/>
  <p:tag name="PROBLEMSCORE" val="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  <p:tag name="PROBLEMHASREMARK" val="True"/>
  <p:tag name="PROBLEMREMARK" val="传播延迟：200米/200米每微秒=1微妙&#10;CSMA/CD要求 传输时间须大于冲突窗口&#10;所以：b/10MBps&gt;=2微妙&#10;b&gt;=10Mbps*2微妙&#10;b&gt;=20bit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  <p:tag name="PROBLEMHASREMARK" val="True"/>
  <p:tag name="PROBLEMREMARK" val="IEEE 802.3是经典10M以太网，IEEE 802.3u是快速以太网，IEEE 802.3z是吉比特以太网，这三种以太网都采用csma/cd，冲突不可避免。&#10;IEEE 802.4是令牌总线，通过抓取令牌获得发送数据的权力，没有冲突。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False"/>
  <p:tag name="PROBLEMSCORE" val="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1300</TotalTime>
  <Words>1856</Words>
  <Application>Microsoft Office PowerPoint</Application>
  <PresentationFormat>全屏显示(4:3)</PresentationFormat>
  <Paragraphs>277</Paragraphs>
  <Slides>40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Microsoft Yahei</vt:lpstr>
      <vt:lpstr>宋体</vt:lpstr>
      <vt:lpstr>微软雅黑</vt:lpstr>
      <vt:lpstr>Arial</vt:lpstr>
      <vt:lpstr>Symbol</vt:lpstr>
      <vt:lpstr>Verdana</vt:lpstr>
      <vt:lpstr>Wingdings</vt:lpstr>
      <vt:lpstr>Profile</vt:lpstr>
      <vt:lpstr>Microsoft Word 97 - 2003 文档</vt:lpstr>
      <vt:lpstr>BMP 图象</vt:lpstr>
      <vt:lpstr>第四章 介质访问控制子层（2）</vt:lpstr>
      <vt:lpstr>主要内容</vt:lpstr>
      <vt:lpstr>以太网的发展变迁</vt:lpstr>
      <vt:lpstr>以太网的拓扑</vt:lpstr>
      <vt:lpstr>PowerPoint 演示文稿</vt:lpstr>
      <vt:lpstr>IEEE 802.3和以太网帧的比较P218</vt:lpstr>
      <vt:lpstr>为什么有效帧长度 64 Byte? P219</vt:lpstr>
      <vt:lpstr>速率提高带来的冲突检测问题</vt:lpstr>
      <vt:lpstr>解决办法 P227</vt:lpstr>
      <vt:lpstr>PowerPoint 演示文稿</vt:lpstr>
      <vt:lpstr>PowerPoint 演示文稿</vt:lpstr>
      <vt:lpstr>同学问：全双工以太网不需要CSMA/CD了吗？没有最短帧了</vt:lpstr>
      <vt:lpstr>帧的最大长度是多少吗？为什么？</vt:lpstr>
      <vt:lpstr>帧中的两个地址字段，注意1</vt:lpstr>
      <vt:lpstr>注意 2</vt:lpstr>
      <vt:lpstr>注意3</vt:lpstr>
      <vt:lpstr>弹幕讨论：MAC地址会用完吗？</vt:lpstr>
      <vt:lpstr>以太网的发展</vt:lpstr>
      <vt:lpstr>以太网回顾P230</vt:lpstr>
      <vt:lpstr>主要内容</vt:lpstr>
      <vt:lpstr>二层交换的原理</vt:lpstr>
      <vt:lpstr>二层交换机</vt:lpstr>
      <vt:lpstr>PowerPoint 演示文稿</vt:lpstr>
      <vt:lpstr>弹幕讨论：为什么PoE交换机并不普遍？</vt:lpstr>
      <vt:lpstr>预习题No.4</vt:lpstr>
      <vt:lpstr>交换模式 P260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STP的运作（802.3D、802.3W）</vt:lpstr>
      <vt:lpstr>补充：交换机相关的安全问题</vt:lpstr>
      <vt:lpstr>常见局域网内的安全攻击</vt:lpstr>
      <vt:lpstr>应对安全策略</vt:lpstr>
      <vt:lpstr>配置命令P72</vt:lpstr>
      <vt:lpstr>PowerPoint 演示文稿</vt:lpstr>
      <vt:lpstr>配置命令（继续）</vt:lpstr>
      <vt:lpstr>补充结束</vt:lpstr>
      <vt:lpstr>有问题吗？</vt:lpstr>
    </vt:vector>
  </TitlesOfParts>
  <Company>http://www.udi.com.cn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hyuan</dc:creator>
  <cp:lastModifiedBy>drhyuan</cp:lastModifiedBy>
  <cp:revision>708</cp:revision>
  <cp:lastPrinted>2015-10-12T09:57:00Z</cp:lastPrinted>
  <dcterms:created xsi:type="dcterms:W3CDTF">2004-08-07T03:28:00Z</dcterms:created>
  <dcterms:modified xsi:type="dcterms:W3CDTF">2020-04-03T07:40:50Z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2052-11.1.0.8389</vt:lpwstr>
  </property>
</Properties>
</file>